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257" r:id="rId2"/>
    <p:sldId id="258" r:id="rId3"/>
    <p:sldId id="259" r:id="rId4"/>
    <p:sldId id="260" r:id="rId5"/>
    <p:sldId id="261" r:id="rId6"/>
    <p:sldId id="262" r:id="rId7"/>
    <p:sldId id="282" r:id="rId8"/>
    <p:sldId id="263" r:id="rId9"/>
    <p:sldId id="264" r:id="rId10"/>
    <p:sldId id="265" r:id="rId11"/>
    <p:sldId id="266" r:id="rId12"/>
    <p:sldId id="267" r:id="rId13"/>
    <p:sldId id="268" r:id="rId14"/>
    <p:sldId id="269" r:id="rId15"/>
    <p:sldId id="281" r:id="rId16"/>
    <p:sldId id="270" r:id="rId17"/>
    <p:sldId id="271" r:id="rId18"/>
    <p:sldId id="272" r:id="rId19"/>
    <p:sldId id="273" r:id="rId20"/>
    <p:sldId id="274" r:id="rId21"/>
    <p:sldId id="275" r:id="rId22"/>
    <p:sldId id="276" r:id="rId23"/>
    <p:sldId id="278" r:id="rId24"/>
    <p:sldId id="279"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4374A"/>
    <a:srgbClr val="3399FF"/>
    <a:srgbClr val="666699"/>
    <a:srgbClr val="E590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55" autoAdjust="0"/>
    <p:restoredTop sz="96357" autoAdjust="0"/>
  </p:normalViewPr>
  <p:slideViewPr>
    <p:cSldViewPr>
      <p:cViewPr>
        <p:scale>
          <a:sx n="50" d="100"/>
          <a:sy n="50" d="100"/>
        </p:scale>
        <p:origin x="-1872" y="-60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3" d="100"/>
          <a:sy n="63" d="100"/>
        </p:scale>
        <p:origin x="-355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29"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1048730"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86663A1-BE93-4F19-BCAE-33E954C20B2B}" type="datetimeFigureOut">
              <a:rPr lang="ru-RU" smtClean="0"/>
              <a:t>02.02.2024</a:t>
            </a:fld>
            <a:endParaRPr lang="ru-RU"/>
          </a:p>
        </p:txBody>
      </p:sp>
      <p:sp>
        <p:nvSpPr>
          <p:cNvPr id="1048731"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1048732"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40DF26E-F902-4582-B614-0C9EE35F2135}" type="slidenum">
              <a:rPr lang="ru-RU" smtClean="0"/>
              <a:t>‹#›</a:t>
            </a:fld>
            <a:endParaRPr lang="ru-RU"/>
          </a:p>
        </p:txBody>
      </p:sp>
    </p:spTree>
    <p:extLst>
      <p:ext uri="{BB962C8B-B14F-4D97-AF65-F5344CB8AC3E}">
        <p14:creationId xmlns:p14="http://schemas.microsoft.com/office/powerpoint/2010/main" val="1350987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23"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1048724"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0C0431-2448-4DC3-AF70-2785FBE2C445}" type="datetimeFigureOut">
              <a:rPr lang="ru-RU" smtClean="0"/>
              <a:t>02.02.2024</a:t>
            </a:fld>
            <a:endParaRPr lang="ru-RU"/>
          </a:p>
        </p:txBody>
      </p:sp>
      <p:sp>
        <p:nvSpPr>
          <p:cNvPr id="1048725"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1048726"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48727"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1048728"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4341FE-AE5C-47F1-8FD8-47C4A673A802}" type="slidenum">
              <a:rPr lang="ru-RU" smtClean="0"/>
              <a:t>‹#›</a:t>
            </a:fld>
            <a:endParaRPr lang="ru-RU"/>
          </a:p>
        </p:txBody>
      </p:sp>
    </p:spTree>
    <p:extLst>
      <p:ext uri="{BB962C8B-B14F-4D97-AF65-F5344CB8AC3E}">
        <p14:creationId xmlns:p14="http://schemas.microsoft.com/office/powerpoint/2010/main" val="1482030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presentation-creation.ru/powerpoint-templates.html"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1" name="Образ слайда 1"/>
          <p:cNvSpPr>
            <a:spLocks noGrp="1" noRot="1" noChangeAspect="1"/>
          </p:cNvSpPr>
          <p:nvPr>
            <p:ph type="sldImg"/>
          </p:nvPr>
        </p:nvSpPr>
        <p:spPr/>
      </p:sp>
      <p:sp>
        <p:nvSpPr>
          <p:cNvPr id="1048622" name="Заметки 2"/>
          <p:cNvSpPr>
            <a:spLocks noGrp="1"/>
          </p:cNvSpPr>
          <p:nvPr>
            <p:ph type="body" idx="1"/>
          </p:nvPr>
        </p:nvSpPr>
        <p:spPr/>
        <p:txBody>
          <a:bodyPr/>
          <a:lstStyle/>
          <a:p>
            <a:r>
              <a:rPr lang="ru-RU" sz="1200" dirty="0"/>
              <a:t>Оригинальные шаблоны для презентаций: </a:t>
            </a:r>
            <a:r>
              <a:rPr lang="ru-RU" sz="1200" dirty="0">
                <a:hlinkClick r:id="rId3"/>
              </a:rPr>
              <a:t>https://presentation-creation.ru/powerpoint-templates.html</a:t>
            </a:r>
            <a:r>
              <a:rPr lang="en-US" sz="1200" dirty="0"/>
              <a:t> </a:t>
            </a:r>
            <a:endParaRPr lang="ru-RU" sz="1200" dirty="0"/>
          </a:p>
          <a:p>
            <a:r>
              <a:rPr lang="ru-RU" sz="1200"/>
              <a:t>Бесплатно и без регистрации.</a:t>
            </a:r>
          </a:p>
          <a:p>
            <a:endParaRPr lang="ru-RU"/>
          </a:p>
        </p:txBody>
      </p:sp>
      <p:sp>
        <p:nvSpPr>
          <p:cNvPr id="1048623" name="Номер слайда 3"/>
          <p:cNvSpPr>
            <a:spLocks noGrp="1"/>
          </p:cNvSpPr>
          <p:nvPr>
            <p:ph type="sldNum" sz="quarter" idx="10"/>
          </p:nvPr>
        </p:nvSpPr>
        <p:spPr/>
        <p:txBody>
          <a:bodyPr/>
          <a:lstStyle/>
          <a:p>
            <a:fld id="{D74341FE-AE5C-47F1-8FD8-47C4A673A802}" type="slidenum">
              <a:rPr lang="ru-RU" smtClean="0"/>
              <a:t>1</a:t>
            </a:fld>
            <a:endParaRPr lang="ru-RU"/>
          </a:p>
        </p:txBody>
      </p:sp>
    </p:spTree>
    <p:extLst>
      <p:ext uri="{BB962C8B-B14F-4D97-AF65-F5344CB8AC3E}">
        <p14:creationId xmlns:p14="http://schemas.microsoft.com/office/powerpoint/2010/main" val="1229689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1" name="Образ слайда 1"/>
          <p:cNvSpPr>
            <a:spLocks noGrp="1" noRot="1" noChangeAspect="1"/>
          </p:cNvSpPr>
          <p:nvPr>
            <p:ph type="sldImg"/>
          </p:nvPr>
        </p:nvSpPr>
        <p:spPr/>
      </p:sp>
      <p:sp>
        <p:nvSpPr>
          <p:cNvPr id="1048642" name="Заметки 2"/>
          <p:cNvSpPr>
            <a:spLocks noGrp="1"/>
          </p:cNvSpPr>
          <p:nvPr>
            <p:ph type="body" idx="1"/>
          </p:nvPr>
        </p:nvSpPr>
        <p:spPr/>
        <p:txBody>
          <a:bodyPr/>
          <a:lstStyle/>
          <a:p>
            <a:endParaRPr lang="ru-RU"/>
          </a:p>
        </p:txBody>
      </p:sp>
      <p:sp>
        <p:nvSpPr>
          <p:cNvPr id="1048643" name="Номер слайда 3"/>
          <p:cNvSpPr>
            <a:spLocks noGrp="1"/>
          </p:cNvSpPr>
          <p:nvPr>
            <p:ph type="sldNum" sz="quarter" idx="10"/>
          </p:nvPr>
        </p:nvSpPr>
        <p:spPr/>
        <p:txBody>
          <a:bodyPr/>
          <a:lstStyle/>
          <a:p>
            <a:fld id="{D74341FE-AE5C-47F1-8FD8-47C4A673A802}" type="slidenum">
              <a:rPr lang="ru-RU" smtClean="0"/>
              <a:t>2</a:t>
            </a:fld>
            <a:endParaRPr lang="ru-RU"/>
          </a:p>
        </p:txBody>
      </p:sp>
    </p:spTree>
    <p:extLst>
      <p:ext uri="{BB962C8B-B14F-4D97-AF65-F5344CB8AC3E}">
        <p14:creationId xmlns:p14="http://schemas.microsoft.com/office/powerpoint/2010/main" val="2988391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Образ слайда 1"/>
          <p:cNvSpPr>
            <a:spLocks noGrp="1" noRot="1" noChangeAspect="1"/>
          </p:cNvSpPr>
          <p:nvPr>
            <p:ph type="sldImg"/>
          </p:nvPr>
        </p:nvSpPr>
        <p:spPr/>
      </p:sp>
      <p:sp>
        <p:nvSpPr>
          <p:cNvPr id="1048598" name="Заметки 2"/>
          <p:cNvSpPr>
            <a:spLocks noGrp="1"/>
          </p:cNvSpPr>
          <p:nvPr>
            <p:ph type="body" idx="1"/>
          </p:nvPr>
        </p:nvSpPr>
        <p:spPr/>
        <p:txBody>
          <a:bodyPr/>
          <a:lstStyle/>
          <a:p>
            <a:r>
              <a:rPr lang="uk-UA" dirty="0"/>
              <a:t> </a:t>
            </a:r>
            <a:endParaRPr lang="x-none" dirty="0"/>
          </a:p>
        </p:txBody>
      </p:sp>
      <p:sp>
        <p:nvSpPr>
          <p:cNvPr id="1048599" name="Номер слайда 3"/>
          <p:cNvSpPr>
            <a:spLocks noGrp="1"/>
          </p:cNvSpPr>
          <p:nvPr>
            <p:ph type="sldNum" sz="quarter" idx="5"/>
          </p:nvPr>
        </p:nvSpPr>
        <p:spPr/>
        <p:txBody>
          <a:bodyPr/>
          <a:lstStyle/>
          <a:p>
            <a:fld id="{D74341FE-AE5C-47F1-8FD8-47C4A673A802}" type="slidenum">
              <a:rPr lang="ru-RU" smtClean="0"/>
              <a:t>16</a:t>
            </a:fld>
            <a:endParaRPr lang="ru-RU"/>
          </a:p>
        </p:txBody>
      </p:sp>
    </p:spTree>
    <p:extLst>
      <p:ext uri="{BB962C8B-B14F-4D97-AF65-F5344CB8AC3E}">
        <p14:creationId xmlns:p14="http://schemas.microsoft.com/office/powerpoint/2010/main" val="572041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5" name="Образ слайда 1"/>
          <p:cNvSpPr>
            <a:spLocks noGrp="1" noRot="1" noChangeAspect="1"/>
          </p:cNvSpPr>
          <p:nvPr>
            <p:ph type="sldImg"/>
          </p:nvPr>
        </p:nvSpPr>
        <p:spPr/>
      </p:sp>
      <p:sp>
        <p:nvSpPr>
          <p:cNvPr id="1048676" name="Заметки 2"/>
          <p:cNvSpPr>
            <a:spLocks noGrp="1"/>
          </p:cNvSpPr>
          <p:nvPr>
            <p:ph type="body" idx="1"/>
          </p:nvPr>
        </p:nvSpPr>
        <p:spPr/>
        <p:txBody>
          <a:bodyPr/>
          <a:lstStyle/>
          <a:p>
            <a:endParaRPr lang="x-none" dirty="0"/>
          </a:p>
        </p:txBody>
      </p:sp>
      <p:sp>
        <p:nvSpPr>
          <p:cNvPr id="1048677" name="Номер слайда 3"/>
          <p:cNvSpPr>
            <a:spLocks noGrp="1"/>
          </p:cNvSpPr>
          <p:nvPr>
            <p:ph type="sldNum" sz="quarter" idx="5"/>
          </p:nvPr>
        </p:nvSpPr>
        <p:spPr/>
        <p:txBody>
          <a:bodyPr/>
          <a:lstStyle/>
          <a:p>
            <a:fld id="{D74341FE-AE5C-47F1-8FD8-47C4A673A802}" type="slidenum">
              <a:rPr lang="ru-RU" smtClean="0"/>
              <a:t>23</a:t>
            </a:fld>
            <a:endParaRPr lang="ru-RU"/>
          </a:p>
        </p:txBody>
      </p:sp>
    </p:spTree>
    <p:extLst>
      <p:ext uri="{BB962C8B-B14F-4D97-AF65-F5344CB8AC3E}">
        <p14:creationId xmlns:p14="http://schemas.microsoft.com/office/powerpoint/2010/main" val="40617248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48613" name="Заголовок 1"/>
          <p:cNvSpPr>
            <a:spLocks noGrp="1"/>
          </p:cNvSpPr>
          <p:nvPr>
            <p:ph type="ctrTitle"/>
          </p:nvPr>
        </p:nvSpPr>
        <p:spPr>
          <a:xfrm>
            <a:off x="899592" y="2420888"/>
            <a:ext cx="7020272" cy="1368152"/>
          </a:xfrm>
        </p:spPr>
        <p:txBody>
          <a:bodyPr/>
          <a:lstStyle>
            <a:lvl1pPr>
              <a:defRPr b="1">
                <a:solidFill>
                  <a:schemeClr val="accent2">
                    <a:lumMod val="75000"/>
                  </a:schemeClr>
                </a:solidFill>
                <a:effectLst>
                  <a:outerShdw blurRad="38100" dist="38100" dir="2700000" algn="tl">
                    <a:srgbClr val="000000">
                      <a:alpha val="43137"/>
                    </a:srgbClr>
                  </a:outerShdw>
                </a:effectLst>
              </a:defRPr>
            </a:lvl1pPr>
          </a:lstStyle>
          <a:p>
            <a:r>
              <a:rPr lang="ru-RU" dirty="0"/>
              <a:t>Образец</a:t>
            </a:r>
            <a:r>
              <a:rPr lang="en-US" dirty="0"/>
              <a:t> </a:t>
            </a:r>
            <a:r>
              <a:rPr lang="ru-RU" dirty="0"/>
              <a:t>заголовка</a:t>
            </a:r>
          </a:p>
        </p:txBody>
      </p:sp>
      <p:sp>
        <p:nvSpPr>
          <p:cNvPr id="1048614" name="Дата 3"/>
          <p:cNvSpPr>
            <a:spLocks noGrp="1"/>
          </p:cNvSpPr>
          <p:nvPr>
            <p:ph type="dt" sz="half" idx="10"/>
          </p:nvPr>
        </p:nvSpPr>
        <p:spPr/>
        <p:txBody>
          <a:bodyPr/>
          <a:lstStyle>
            <a:lvl1pPr>
              <a:defRPr>
                <a:solidFill>
                  <a:schemeClr val="accent2">
                    <a:lumMod val="75000"/>
                  </a:schemeClr>
                </a:solidFill>
              </a:defRPr>
            </a:lvl1pPr>
          </a:lstStyle>
          <a:p>
            <a:fld id="{A5E48A96-E1BB-4C8F-80B2-32A47A48A9D5}" type="datetimeFigureOut">
              <a:rPr lang="ru-RU" smtClean="0"/>
              <a:t>02.02.2024</a:t>
            </a:fld>
            <a:endParaRPr lang="ru-RU"/>
          </a:p>
        </p:txBody>
      </p:sp>
      <p:sp>
        <p:nvSpPr>
          <p:cNvPr id="1048615" name="Нижний колонтитул 4"/>
          <p:cNvSpPr>
            <a:spLocks noGrp="1"/>
          </p:cNvSpPr>
          <p:nvPr>
            <p:ph type="ftr" sz="quarter" idx="11"/>
          </p:nvPr>
        </p:nvSpPr>
        <p:spPr/>
        <p:txBody>
          <a:bodyPr/>
          <a:lstStyle>
            <a:lvl1pPr>
              <a:defRPr>
                <a:solidFill>
                  <a:schemeClr val="accent2">
                    <a:lumMod val="75000"/>
                  </a:schemeClr>
                </a:solidFill>
              </a:defRPr>
            </a:lvl1pPr>
          </a:lstStyle>
          <a:p>
            <a:endParaRPr lang="ru-RU" dirty="0"/>
          </a:p>
        </p:txBody>
      </p:sp>
      <p:sp>
        <p:nvSpPr>
          <p:cNvPr id="1048616" name="Номер слайда 5"/>
          <p:cNvSpPr>
            <a:spLocks noGrp="1"/>
          </p:cNvSpPr>
          <p:nvPr>
            <p:ph type="sldNum" sz="quarter" idx="12"/>
          </p:nvPr>
        </p:nvSpPr>
        <p:spPr/>
        <p:txBody>
          <a:bodyPr/>
          <a:lstStyle>
            <a:lvl1pPr>
              <a:defRPr>
                <a:solidFill>
                  <a:schemeClr val="accent2">
                    <a:lumMod val="75000"/>
                  </a:schemeClr>
                </a:solidFill>
              </a:defRPr>
            </a:lvl1pPr>
          </a:lstStyle>
          <a:p>
            <a:fld id="{544A1F6A-164B-43BA-A19E-4AE6BB502A21}"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1048696" name="Заголовок 1"/>
          <p:cNvSpPr>
            <a:spLocks noGrp="1"/>
          </p:cNvSpPr>
          <p:nvPr>
            <p:ph type="title"/>
          </p:nvPr>
        </p:nvSpPr>
        <p:spPr/>
        <p:txBody>
          <a:bodyPr/>
          <a:lstStyle>
            <a:lvl1pPr>
              <a:defRPr>
                <a:solidFill>
                  <a:schemeClr val="accent1">
                    <a:lumMod val="50000"/>
                  </a:schemeClr>
                </a:solidFill>
              </a:defRPr>
            </a:lvl1pPr>
          </a:lstStyle>
          <a:p>
            <a:r>
              <a:rPr lang="ru-RU" dirty="0"/>
              <a:t>Образец заголовка</a:t>
            </a:r>
          </a:p>
        </p:txBody>
      </p:sp>
      <p:sp>
        <p:nvSpPr>
          <p:cNvPr id="1048697" name="Вертикальный текст 2"/>
          <p:cNvSpPr>
            <a:spLocks noGrp="1"/>
          </p:cNvSpPr>
          <p:nvPr>
            <p:ph type="body" orient="vert" idx="1"/>
          </p:nvPr>
        </p:nvSpPr>
        <p:spPr/>
        <p:txBody>
          <a:bodyPr vert="eaVert"/>
          <a:lstStyle>
            <a:lvl1pPr>
              <a:defRPr>
                <a:solidFill>
                  <a:schemeClr val="accent6">
                    <a:lumMod val="60000"/>
                    <a:lumOff val="40000"/>
                  </a:schemeClr>
                </a:solidFill>
              </a:defRPr>
            </a:lvl1pPr>
            <a:lvl2pPr>
              <a:defRPr>
                <a:solidFill>
                  <a:schemeClr val="accent6">
                    <a:lumMod val="60000"/>
                    <a:lumOff val="40000"/>
                  </a:schemeClr>
                </a:solidFill>
              </a:defRPr>
            </a:lvl2pPr>
            <a:lvl3pPr>
              <a:defRPr>
                <a:solidFill>
                  <a:schemeClr val="accent6">
                    <a:lumMod val="60000"/>
                    <a:lumOff val="40000"/>
                  </a:schemeClr>
                </a:solidFill>
              </a:defRPr>
            </a:lvl3pPr>
            <a:lvl4pPr>
              <a:defRPr>
                <a:solidFill>
                  <a:schemeClr val="accent6">
                    <a:lumMod val="60000"/>
                    <a:lumOff val="40000"/>
                  </a:schemeClr>
                </a:solidFill>
              </a:defRPr>
            </a:lvl4pPr>
            <a:lvl5pPr>
              <a:defRPr>
                <a:solidFill>
                  <a:schemeClr val="accent6">
                    <a:lumMod val="60000"/>
                    <a:lumOff val="40000"/>
                  </a:schemeClr>
                </a:solidFill>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048698" name="Дата 3"/>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t>02.02.2024</a:t>
            </a:fld>
            <a:endParaRPr lang="ru-RU"/>
          </a:p>
        </p:txBody>
      </p:sp>
      <p:sp>
        <p:nvSpPr>
          <p:cNvPr id="1048699" name="Нижний колонтитул 4"/>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1048700" name="Номер слайда 5"/>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1048685" name="Вертикальный заголовок 1"/>
          <p:cNvSpPr>
            <a:spLocks noGrp="1"/>
          </p:cNvSpPr>
          <p:nvPr>
            <p:ph type="title" orient="vert"/>
          </p:nvPr>
        </p:nvSpPr>
        <p:spPr>
          <a:xfrm>
            <a:off x="6629400" y="274638"/>
            <a:ext cx="2057400" cy="5851525"/>
          </a:xfrm>
        </p:spPr>
        <p:txBody>
          <a:bodyPr vert="eaVert"/>
          <a:lstStyle>
            <a:lvl1pPr>
              <a:defRPr>
                <a:solidFill>
                  <a:schemeClr val="accent6">
                    <a:lumMod val="60000"/>
                    <a:lumOff val="40000"/>
                  </a:schemeClr>
                </a:solidFill>
              </a:defRPr>
            </a:lvl1pPr>
          </a:lstStyle>
          <a:p>
            <a:r>
              <a:rPr lang="ru-RU"/>
              <a:t>Образец заголовка</a:t>
            </a:r>
          </a:p>
        </p:txBody>
      </p:sp>
      <p:sp>
        <p:nvSpPr>
          <p:cNvPr id="1048686" name="Вертикальный текст 2"/>
          <p:cNvSpPr>
            <a:spLocks noGrp="1"/>
          </p:cNvSpPr>
          <p:nvPr>
            <p:ph type="body" orient="vert" idx="1"/>
          </p:nvPr>
        </p:nvSpPr>
        <p:spPr>
          <a:xfrm>
            <a:off x="457200" y="274638"/>
            <a:ext cx="6019800" cy="5851525"/>
          </a:xfrm>
        </p:spPr>
        <p:txBody>
          <a:bodyPr vert="eaVert"/>
          <a:lstStyle>
            <a:lvl1pPr>
              <a:defRPr>
                <a:solidFill>
                  <a:schemeClr val="accent6">
                    <a:lumMod val="60000"/>
                    <a:lumOff val="40000"/>
                  </a:schemeClr>
                </a:solidFill>
              </a:defRPr>
            </a:lvl1pPr>
            <a:lvl2pPr>
              <a:defRPr>
                <a:solidFill>
                  <a:schemeClr val="accent6">
                    <a:lumMod val="60000"/>
                    <a:lumOff val="40000"/>
                  </a:schemeClr>
                </a:solidFill>
              </a:defRPr>
            </a:lvl2pPr>
            <a:lvl3pPr>
              <a:defRPr>
                <a:solidFill>
                  <a:schemeClr val="accent6">
                    <a:lumMod val="60000"/>
                    <a:lumOff val="40000"/>
                  </a:schemeClr>
                </a:solidFill>
              </a:defRPr>
            </a:lvl3pPr>
            <a:lvl4pPr>
              <a:defRPr>
                <a:solidFill>
                  <a:schemeClr val="accent6">
                    <a:lumMod val="60000"/>
                    <a:lumOff val="40000"/>
                  </a:schemeClr>
                </a:solidFill>
              </a:defRPr>
            </a:lvl4pPr>
            <a:lvl5pPr>
              <a:defRPr>
                <a:solidFill>
                  <a:schemeClr val="accent6">
                    <a:lumMod val="60000"/>
                    <a:lumOff val="40000"/>
                  </a:schemeClr>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48687" name="Дата 3"/>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t>02.02.2024</a:t>
            </a:fld>
            <a:endParaRPr lang="ru-RU"/>
          </a:p>
        </p:txBody>
      </p:sp>
      <p:sp>
        <p:nvSpPr>
          <p:cNvPr id="1048688" name="Нижний колонтитул 4"/>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1048689" name="Номер слайда 5"/>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48590" name="Дата 3"/>
          <p:cNvSpPr>
            <a:spLocks noGrp="1"/>
          </p:cNvSpPr>
          <p:nvPr>
            <p:ph type="dt" sz="half" idx="10"/>
          </p:nvPr>
        </p:nvSpPr>
        <p:spPr>
          <a:xfrm>
            <a:off x="457200" y="6520259"/>
            <a:ext cx="2133600" cy="365125"/>
          </a:xfrm>
        </p:spPr>
        <p:txBody>
          <a:bodyPr/>
          <a:lstStyle>
            <a:lvl1pPr>
              <a:defRPr>
                <a:solidFill>
                  <a:schemeClr val="accent2">
                    <a:lumMod val="50000"/>
                  </a:schemeClr>
                </a:solidFill>
              </a:defRPr>
            </a:lvl1pPr>
          </a:lstStyle>
          <a:p>
            <a:fld id="{A5E48A96-E1BB-4C8F-80B2-32A47A48A9D5}" type="datetimeFigureOut">
              <a:rPr lang="ru-RU" smtClean="0"/>
              <a:t>02.02.2024</a:t>
            </a:fld>
            <a:endParaRPr lang="ru-RU"/>
          </a:p>
        </p:txBody>
      </p:sp>
      <p:sp>
        <p:nvSpPr>
          <p:cNvPr id="1048591" name="Нижний колонтитул 4"/>
          <p:cNvSpPr>
            <a:spLocks noGrp="1"/>
          </p:cNvSpPr>
          <p:nvPr>
            <p:ph type="ftr" sz="quarter" idx="11"/>
          </p:nvPr>
        </p:nvSpPr>
        <p:spPr>
          <a:xfrm>
            <a:off x="3124200" y="6520259"/>
            <a:ext cx="2895600" cy="365125"/>
          </a:xfrm>
        </p:spPr>
        <p:txBody>
          <a:bodyPr/>
          <a:lstStyle>
            <a:lvl1pPr>
              <a:defRPr>
                <a:solidFill>
                  <a:schemeClr val="accent2">
                    <a:lumMod val="50000"/>
                  </a:schemeClr>
                </a:solidFill>
              </a:defRPr>
            </a:lvl1pPr>
          </a:lstStyle>
          <a:p>
            <a:endParaRPr lang="ru-RU"/>
          </a:p>
        </p:txBody>
      </p:sp>
      <p:sp>
        <p:nvSpPr>
          <p:cNvPr id="1048592" name="Номер слайда 5"/>
          <p:cNvSpPr>
            <a:spLocks noGrp="1"/>
          </p:cNvSpPr>
          <p:nvPr>
            <p:ph type="sldNum" sz="quarter" idx="12"/>
          </p:nvPr>
        </p:nvSpPr>
        <p:spPr>
          <a:xfrm>
            <a:off x="6553200" y="6520259"/>
            <a:ext cx="2133600" cy="365125"/>
          </a:xfrm>
        </p:spPr>
        <p:txBody>
          <a:bodyPr/>
          <a:lstStyle>
            <a:lvl1pPr>
              <a:defRPr>
                <a:solidFill>
                  <a:schemeClr val="accent2">
                    <a:lumMod val="50000"/>
                  </a:schemeClr>
                </a:solidFill>
              </a:defRPr>
            </a:lvl1pPr>
          </a:lstStyle>
          <a:p>
            <a:fld id="{544A1F6A-164B-43BA-A19E-4AE6BB502A21}" type="slidenum">
              <a:rPr lang="ru-RU" smtClean="0"/>
              <a:t>‹#›</a:t>
            </a:fld>
            <a:endParaRPr lang="ru-RU"/>
          </a:p>
        </p:txBody>
      </p:sp>
      <p:sp>
        <p:nvSpPr>
          <p:cNvPr id="1048593" name="Номер слайда 5"/>
          <p:cNvSpPr txBox="1"/>
          <p:nvPr userDrawn="1"/>
        </p:nvSpPr>
        <p:spPr>
          <a:xfrm>
            <a:off x="6705600" y="6508750"/>
            <a:ext cx="21336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rgbClr val="3399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dirty="0">
              <a:solidFill>
                <a:schemeClr val="accent2">
                  <a:lumMod val="50000"/>
                </a:schemeClr>
              </a:solidFill>
            </a:endParaRPr>
          </a:p>
        </p:txBody>
      </p:sp>
      <p:sp>
        <p:nvSpPr>
          <p:cNvPr id="1048594" name="Текст 2"/>
          <p:cNvSpPr>
            <a:spLocks noGrp="1"/>
          </p:cNvSpPr>
          <p:nvPr>
            <p:ph idx="1"/>
          </p:nvPr>
        </p:nvSpPr>
        <p:spPr>
          <a:xfrm>
            <a:off x="1763688" y="1988840"/>
            <a:ext cx="7200800" cy="4032448"/>
          </a:xfrm>
          <a:prstGeom prst="rect">
            <a:avLst/>
          </a:prstGeom>
        </p:spPr>
        <p:txBody>
          <a:bodyPr vert="horz" lIns="91440" tIns="45720" rIns="91440" bIns="45720" rtlCol="0">
            <a:normAutofit/>
          </a:bodyPr>
          <a:lstStyle>
            <a:lvl1pPr>
              <a:defRPr>
                <a:solidFill>
                  <a:schemeClr val="accent2">
                    <a:lumMod val="50000"/>
                  </a:schemeClr>
                </a:solidFill>
              </a:defRPr>
            </a:lvl1pPr>
            <a:lvl2pPr>
              <a:defRPr>
                <a:solidFill>
                  <a:schemeClr val="accent2">
                    <a:lumMod val="50000"/>
                  </a:schemeClr>
                </a:solidFill>
              </a:defRPr>
            </a:lvl2pPr>
            <a:lvl3pPr>
              <a:defRPr>
                <a:solidFill>
                  <a:schemeClr val="accent2">
                    <a:lumMod val="50000"/>
                  </a:schemeClr>
                </a:solidFill>
              </a:defRPr>
            </a:lvl3pPr>
            <a:lvl4pPr>
              <a:defRPr>
                <a:solidFill>
                  <a:schemeClr val="accent2">
                    <a:lumMod val="50000"/>
                  </a:schemeClr>
                </a:solidFill>
              </a:defRPr>
            </a:lvl4pPr>
            <a:lvl5pPr>
              <a:defRPr>
                <a:solidFill>
                  <a:schemeClr val="accent2">
                    <a:lumMod val="50000"/>
                  </a:schemeClr>
                </a:solidFill>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048595" name="Заголовок 1"/>
          <p:cNvSpPr>
            <a:spLocks noGrp="1"/>
          </p:cNvSpPr>
          <p:nvPr>
            <p:ph type="title"/>
          </p:nvPr>
        </p:nvSpPr>
        <p:spPr>
          <a:xfrm>
            <a:off x="107504" y="228168"/>
            <a:ext cx="8928992" cy="1150897"/>
          </a:xfrm>
          <a:prstGeom prst="rect">
            <a:avLst/>
          </a:prstGeom>
        </p:spPr>
        <p:txBody>
          <a:bodyPr vert="horz" lIns="91440" tIns="45720" rIns="91440" bIns="45720" rtlCol="0" anchor="ctr">
            <a:normAutofit/>
          </a:bodyPr>
          <a:lstStyle>
            <a:lvl1pPr>
              <a:defRPr>
                <a:solidFill>
                  <a:schemeClr val="accent2">
                    <a:lumMod val="20000"/>
                    <a:lumOff val="80000"/>
                  </a:schemeClr>
                </a:solidFill>
              </a:defRPr>
            </a:lvl1pPr>
          </a:lstStyle>
          <a:p>
            <a:r>
              <a:rPr lang="ru-RU" dirty="0"/>
              <a:t>Образец заголовка</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048581" name="Заголовок 1"/>
          <p:cNvSpPr>
            <a:spLocks noGrp="1"/>
          </p:cNvSpPr>
          <p:nvPr>
            <p:ph type="title"/>
          </p:nvPr>
        </p:nvSpPr>
        <p:spPr/>
        <p:txBody>
          <a:bodyPr/>
          <a:lstStyle>
            <a:lvl1pPr>
              <a:defRPr>
                <a:solidFill>
                  <a:schemeClr val="accent2">
                    <a:lumMod val="20000"/>
                    <a:lumOff val="80000"/>
                  </a:schemeClr>
                </a:solidFill>
              </a:defRPr>
            </a:lvl1pPr>
          </a:lstStyle>
          <a:p>
            <a:r>
              <a:rPr lang="ru-RU" dirty="0"/>
              <a:t>Образец заголовка</a:t>
            </a:r>
          </a:p>
        </p:txBody>
      </p:sp>
      <p:sp>
        <p:nvSpPr>
          <p:cNvPr id="1048582" name="Объект 2"/>
          <p:cNvSpPr>
            <a:spLocks noGrp="1"/>
          </p:cNvSpPr>
          <p:nvPr>
            <p:ph sz="half" idx="1"/>
          </p:nvPr>
        </p:nvSpPr>
        <p:spPr>
          <a:xfrm>
            <a:off x="179512" y="2060849"/>
            <a:ext cx="4320480" cy="2448272"/>
          </a:xfrm>
        </p:spPr>
        <p:txBody>
          <a:bodyPr/>
          <a:lstStyle>
            <a:lvl1pPr>
              <a:defRPr sz="2800">
                <a:solidFill>
                  <a:schemeClr val="accent2">
                    <a:lumMod val="50000"/>
                  </a:schemeClr>
                </a:solidFill>
              </a:defRPr>
            </a:lvl1pPr>
            <a:lvl2pPr>
              <a:defRPr sz="2400">
                <a:solidFill>
                  <a:schemeClr val="accent2">
                    <a:lumMod val="50000"/>
                  </a:schemeClr>
                </a:solidFill>
              </a:defRPr>
            </a:lvl2pPr>
            <a:lvl3pPr>
              <a:defRPr sz="2000">
                <a:solidFill>
                  <a:schemeClr val="accent2">
                    <a:lumMod val="50000"/>
                  </a:schemeClr>
                </a:solidFill>
              </a:defRPr>
            </a:lvl3pPr>
            <a:lvl4pPr>
              <a:defRPr sz="1800">
                <a:solidFill>
                  <a:schemeClr val="accent2">
                    <a:lumMod val="50000"/>
                  </a:schemeClr>
                </a:solidFill>
              </a:defRPr>
            </a:lvl4pPr>
            <a:lvl5pPr>
              <a:defRPr sz="1800">
                <a:solidFill>
                  <a:schemeClr val="accent2">
                    <a:lumMod val="50000"/>
                  </a:schemeClr>
                </a:solidFill>
              </a:defRPr>
            </a:lvl5pPr>
            <a:lvl6pPr>
              <a:defRPr sz="1800"/>
            </a:lvl6pPr>
            <a:lvl7pPr>
              <a:defRPr sz="1800"/>
            </a:lvl7pPr>
            <a:lvl8pPr>
              <a:defRPr sz="1800"/>
            </a:lvl8pPr>
            <a:lvl9pPr>
              <a:defRPr sz="18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048583" name="Объект 3"/>
          <p:cNvSpPr>
            <a:spLocks noGrp="1"/>
          </p:cNvSpPr>
          <p:nvPr>
            <p:ph sz="half" idx="2"/>
          </p:nvPr>
        </p:nvSpPr>
        <p:spPr>
          <a:xfrm>
            <a:off x="4644008" y="2071389"/>
            <a:ext cx="4320480" cy="4093915"/>
          </a:xfrm>
        </p:spPr>
        <p:txBody>
          <a:bodyPr/>
          <a:lstStyle>
            <a:lvl1pPr>
              <a:defRPr sz="2800">
                <a:solidFill>
                  <a:schemeClr val="accent2">
                    <a:lumMod val="50000"/>
                  </a:schemeClr>
                </a:solidFill>
              </a:defRPr>
            </a:lvl1pPr>
            <a:lvl2pPr>
              <a:defRPr sz="2400">
                <a:solidFill>
                  <a:schemeClr val="accent2">
                    <a:lumMod val="50000"/>
                  </a:schemeClr>
                </a:solidFill>
              </a:defRPr>
            </a:lvl2pPr>
            <a:lvl3pPr>
              <a:defRPr sz="2000">
                <a:solidFill>
                  <a:schemeClr val="accent2">
                    <a:lumMod val="50000"/>
                  </a:schemeClr>
                </a:solidFill>
              </a:defRPr>
            </a:lvl3pPr>
            <a:lvl4pPr>
              <a:defRPr sz="1800">
                <a:solidFill>
                  <a:schemeClr val="accent2">
                    <a:lumMod val="50000"/>
                  </a:schemeClr>
                </a:solidFill>
              </a:defRPr>
            </a:lvl4pPr>
            <a:lvl5pPr>
              <a:defRPr sz="1800">
                <a:solidFill>
                  <a:schemeClr val="accent2">
                    <a:lumMod val="50000"/>
                  </a:schemeClr>
                </a:solidFill>
              </a:defRPr>
            </a:lvl5pPr>
            <a:lvl6pPr>
              <a:defRPr sz="1800"/>
            </a:lvl6pPr>
            <a:lvl7pPr>
              <a:defRPr sz="1800"/>
            </a:lvl7pPr>
            <a:lvl8pPr>
              <a:defRPr sz="1800"/>
            </a:lvl8pPr>
            <a:lvl9pPr>
              <a:defRPr sz="18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048584" name="Дата 4"/>
          <p:cNvSpPr>
            <a:spLocks noGrp="1"/>
          </p:cNvSpPr>
          <p:nvPr>
            <p:ph type="dt" sz="half" idx="10"/>
          </p:nvPr>
        </p:nvSpPr>
        <p:spPr/>
        <p:txBody>
          <a:bodyPr/>
          <a:lstStyle>
            <a:lvl1pPr>
              <a:defRPr>
                <a:solidFill>
                  <a:schemeClr val="accent2">
                    <a:lumMod val="50000"/>
                  </a:schemeClr>
                </a:solidFill>
              </a:defRPr>
            </a:lvl1pPr>
          </a:lstStyle>
          <a:p>
            <a:fld id="{A5E48A96-E1BB-4C8F-80B2-32A47A48A9D5}" type="datetimeFigureOut">
              <a:rPr lang="ru-RU" smtClean="0"/>
              <a:t>02.02.2024</a:t>
            </a:fld>
            <a:endParaRPr lang="ru-RU"/>
          </a:p>
        </p:txBody>
      </p:sp>
      <p:sp>
        <p:nvSpPr>
          <p:cNvPr id="1048585" name="Нижний колонтитул 5"/>
          <p:cNvSpPr>
            <a:spLocks noGrp="1"/>
          </p:cNvSpPr>
          <p:nvPr>
            <p:ph type="ftr" sz="quarter" idx="11"/>
          </p:nvPr>
        </p:nvSpPr>
        <p:spPr/>
        <p:txBody>
          <a:bodyPr/>
          <a:lstStyle>
            <a:lvl1pPr>
              <a:defRPr>
                <a:solidFill>
                  <a:schemeClr val="accent2">
                    <a:lumMod val="50000"/>
                  </a:schemeClr>
                </a:solidFill>
              </a:defRPr>
            </a:lvl1pPr>
          </a:lstStyle>
          <a:p>
            <a:endParaRPr lang="ru-RU"/>
          </a:p>
        </p:txBody>
      </p:sp>
      <p:sp>
        <p:nvSpPr>
          <p:cNvPr id="1048586" name="Номер слайда 6"/>
          <p:cNvSpPr>
            <a:spLocks noGrp="1"/>
          </p:cNvSpPr>
          <p:nvPr>
            <p:ph type="sldNum" sz="quarter" idx="12"/>
          </p:nvPr>
        </p:nvSpPr>
        <p:spPr/>
        <p:txBody>
          <a:bodyPr/>
          <a:lstStyle>
            <a:lvl1pPr>
              <a:defRPr>
                <a:solidFill>
                  <a:schemeClr val="accent2">
                    <a:lumMod val="50000"/>
                  </a:schemeClr>
                </a:solidFill>
              </a:defRPr>
            </a:lvl1pPr>
          </a:lstStyle>
          <a:p>
            <a:fld id="{544A1F6A-164B-43BA-A19E-4AE6BB502A21}"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048701" name="Заголовок 1"/>
          <p:cNvSpPr>
            <a:spLocks noGrp="1"/>
          </p:cNvSpPr>
          <p:nvPr>
            <p:ph type="title"/>
          </p:nvPr>
        </p:nvSpPr>
        <p:spPr>
          <a:xfrm>
            <a:off x="2771799" y="4406900"/>
            <a:ext cx="5722913" cy="1362075"/>
          </a:xfrm>
        </p:spPr>
        <p:txBody>
          <a:bodyPr anchor="t"/>
          <a:lstStyle>
            <a:lvl1pPr algn="l">
              <a:defRPr sz="4000" b="1" cap="all">
                <a:solidFill>
                  <a:schemeClr val="bg2">
                    <a:lumMod val="50000"/>
                  </a:schemeClr>
                </a:solidFill>
              </a:defRPr>
            </a:lvl1pPr>
          </a:lstStyle>
          <a:p>
            <a:r>
              <a:rPr lang="ru-RU" dirty="0"/>
              <a:t>Образец заголовка</a:t>
            </a:r>
          </a:p>
        </p:txBody>
      </p:sp>
      <p:sp>
        <p:nvSpPr>
          <p:cNvPr id="1048702" name="Текст 2"/>
          <p:cNvSpPr>
            <a:spLocks noGrp="1"/>
          </p:cNvSpPr>
          <p:nvPr>
            <p:ph type="body" idx="1"/>
          </p:nvPr>
        </p:nvSpPr>
        <p:spPr>
          <a:xfrm>
            <a:off x="2771799" y="2906713"/>
            <a:ext cx="5722913" cy="1500187"/>
          </a:xfrm>
        </p:spPr>
        <p:txBody>
          <a:bodyPr anchor="b"/>
          <a:lstStyle>
            <a:lvl1pPr marL="0" indent="0">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a:t>Образец текста</a:t>
            </a:r>
          </a:p>
        </p:txBody>
      </p:sp>
      <p:sp>
        <p:nvSpPr>
          <p:cNvPr id="1048703" name="Дата 3"/>
          <p:cNvSpPr>
            <a:spLocks noGrp="1"/>
          </p:cNvSpPr>
          <p:nvPr>
            <p:ph type="dt" sz="half" idx="10"/>
          </p:nvPr>
        </p:nvSpPr>
        <p:spPr/>
        <p:txBody>
          <a:bodyPr/>
          <a:lstStyle>
            <a:lvl1pPr>
              <a:defRPr>
                <a:solidFill>
                  <a:schemeClr val="bg2">
                    <a:lumMod val="50000"/>
                  </a:schemeClr>
                </a:solidFill>
              </a:defRPr>
            </a:lvl1pPr>
          </a:lstStyle>
          <a:p>
            <a:fld id="{A5E48A96-E1BB-4C8F-80B2-32A47A48A9D5}" type="datetimeFigureOut">
              <a:rPr lang="ru-RU" smtClean="0"/>
              <a:t>02.02.2024</a:t>
            </a:fld>
            <a:endParaRPr lang="ru-RU"/>
          </a:p>
        </p:txBody>
      </p:sp>
      <p:sp>
        <p:nvSpPr>
          <p:cNvPr id="1048704" name="Нижний колонтитул 4"/>
          <p:cNvSpPr>
            <a:spLocks noGrp="1"/>
          </p:cNvSpPr>
          <p:nvPr>
            <p:ph type="ftr" sz="quarter" idx="11"/>
          </p:nvPr>
        </p:nvSpPr>
        <p:spPr/>
        <p:txBody>
          <a:bodyPr/>
          <a:lstStyle>
            <a:lvl1pPr>
              <a:defRPr>
                <a:solidFill>
                  <a:schemeClr val="bg2">
                    <a:lumMod val="50000"/>
                  </a:schemeClr>
                </a:solidFill>
              </a:defRPr>
            </a:lvl1pPr>
          </a:lstStyle>
          <a:p>
            <a:endParaRPr lang="ru-RU"/>
          </a:p>
        </p:txBody>
      </p:sp>
      <p:sp>
        <p:nvSpPr>
          <p:cNvPr id="1048705" name="Номер слайда 5"/>
          <p:cNvSpPr>
            <a:spLocks noGrp="1"/>
          </p:cNvSpPr>
          <p:nvPr>
            <p:ph type="sldNum" sz="quarter" idx="12"/>
          </p:nvPr>
        </p:nvSpPr>
        <p:spPr/>
        <p:txBody>
          <a:bodyPr/>
          <a:lstStyle>
            <a:lvl1pPr>
              <a:defRPr>
                <a:solidFill>
                  <a:schemeClr val="bg2">
                    <a:lumMod val="50000"/>
                  </a:schemeClr>
                </a:solidFill>
              </a:defRPr>
            </a:lvl1pPr>
          </a:lstStyle>
          <a:p>
            <a:fld id="{544A1F6A-164B-43BA-A19E-4AE6BB502A21}"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48706" name="Заголовок 1"/>
          <p:cNvSpPr>
            <a:spLocks noGrp="1"/>
          </p:cNvSpPr>
          <p:nvPr>
            <p:ph type="title"/>
          </p:nvPr>
        </p:nvSpPr>
        <p:spPr/>
        <p:txBody>
          <a:bodyPr/>
          <a:lstStyle>
            <a:lvl1pPr>
              <a:defRPr>
                <a:solidFill>
                  <a:schemeClr val="accent1">
                    <a:lumMod val="50000"/>
                  </a:schemeClr>
                </a:solidFill>
              </a:defRPr>
            </a:lvl1pPr>
          </a:lstStyle>
          <a:p>
            <a:r>
              <a:rPr lang="ru-RU" dirty="0"/>
              <a:t>Образец заголовка</a:t>
            </a:r>
          </a:p>
        </p:txBody>
      </p:sp>
      <p:sp>
        <p:nvSpPr>
          <p:cNvPr id="1048707" name="Текст 2"/>
          <p:cNvSpPr>
            <a:spLocks noGrp="1"/>
          </p:cNvSpPr>
          <p:nvPr>
            <p:ph type="body" idx="1"/>
          </p:nvPr>
        </p:nvSpPr>
        <p:spPr>
          <a:xfrm>
            <a:off x="251520" y="1916832"/>
            <a:ext cx="4176464" cy="639762"/>
          </a:xfrm>
        </p:spPr>
        <p:txBody>
          <a:bodyPr anchor="b"/>
          <a:lstStyle>
            <a:lvl1pPr marL="0" indent="0">
              <a:buNone/>
              <a:defRPr sz="2400" b="1">
                <a:solidFill>
                  <a:schemeClr val="accent6">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1048708" name="Объект 3"/>
          <p:cNvSpPr>
            <a:spLocks noGrp="1"/>
          </p:cNvSpPr>
          <p:nvPr>
            <p:ph sz="half" idx="2"/>
          </p:nvPr>
        </p:nvSpPr>
        <p:spPr>
          <a:xfrm>
            <a:off x="251520" y="2556594"/>
            <a:ext cx="4176464" cy="3951288"/>
          </a:xfrm>
        </p:spPr>
        <p:txBody>
          <a:bodyPr/>
          <a:lstStyle>
            <a:lvl1pPr>
              <a:defRPr sz="2400">
                <a:solidFill>
                  <a:schemeClr val="accent6">
                    <a:lumMod val="60000"/>
                    <a:lumOff val="40000"/>
                  </a:schemeClr>
                </a:solidFill>
              </a:defRPr>
            </a:lvl1pPr>
            <a:lvl2pPr>
              <a:defRPr sz="2000">
                <a:solidFill>
                  <a:schemeClr val="accent6">
                    <a:lumMod val="60000"/>
                    <a:lumOff val="40000"/>
                  </a:schemeClr>
                </a:solidFill>
              </a:defRPr>
            </a:lvl2pPr>
            <a:lvl3pPr>
              <a:defRPr sz="1800">
                <a:solidFill>
                  <a:schemeClr val="accent6">
                    <a:lumMod val="60000"/>
                    <a:lumOff val="40000"/>
                  </a:schemeClr>
                </a:solidFill>
              </a:defRPr>
            </a:lvl3pPr>
            <a:lvl4pPr>
              <a:defRPr sz="1600">
                <a:solidFill>
                  <a:schemeClr val="accent6">
                    <a:lumMod val="60000"/>
                    <a:lumOff val="40000"/>
                  </a:schemeClr>
                </a:solidFill>
              </a:defRPr>
            </a:lvl4pPr>
            <a:lvl5pPr>
              <a:defRPr sz="1600">
                <a:solidFill>
                  <a:schemeClr val="accent6">
                    <a:lumMod val="60000"/>
                    <a:lumOff val="40000"/>
                  </a:schemeClr>
                </a:solidFill>
              </a:defRPr>
            </a:lvl5pPr>
            <a:lvl6pPr>
              <a:defRPr sz="1600"/>
            </a:lvl6pPr>
            <a:lvl7pPr>
              <a:defRPr sz="1600"/>
            </a:lvl7pPr>
            <a:lvl8pPr>
              <a:defRPr sz="1600"/>
            </a:lvl8pPr>
            <a:lvl9pPr>
              <a:defRPr sz="16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048709" name="Текст 4"/>
          <p:cNvSpPr>
            <a:spLocks noGrp="1"/>
          </p:cNvSpPr>
          <p:nvPr>
            <p:ph type="body" sz="quarter" idx="3"/>
          </p:nvPr>
        </p:nvSpPr>
        <p:spPr>
          <a:xfrm>
            <a:off x="4716016" y="1934294"/>
            <a:ext cx="4248472" cy="639762"/>
          </a:xfrm>
        </p:spPr>
        <p:txBody>
          <a:bodyPr anchor="b"/>
          <a:lstStyle>
            <a:lvl1pPr marL="0" indent="0">
              <a:buNone/>
              <a:defRPr sz="2400" b="1">
                <a:solidFill>
                  <a:schemeClr val="accent6">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1048710" name="Объект 5"/>
          <p:cNvSpPr>
            <a:spLocks noGrp="1"/>
          </p:cNvSpPr>
          <p:nvPr>
            <p:ph sz="quarter" idx="4"/>
          </p:nvPr>
        </p:nvSpPr>
        <p:spPr>
          <a:xfrm>
            <a:off x="4716016" y="2574056"/>
            <a:ext cx="4248472" cy="3951288"/>
          </a:xfrm>
        </p:spPr>
        <p:txBody>
          <a:bodyPr/>
          <a:lstStyle>
            <a:lvl1pPr>
              <a:defRPr sz="2400">
                <a:solidFill>
                  <a:schemeClr val="accent6">
                    <a:lumMod val="60000"/>
                    <a:lumOff val="40000"/>
                  </a:schemeClr>
                </a:solidFill>
              </a:defRPr>
            </a:lvl1pPr>
            <a:lvl2pPr>
              <a:defRPr sz="2000">
                <a:solidFill>
                  <a:schemeClr val="accent6">
                    <a:lumMod val="60000"/>
                    <a:lumOff val="40000"/>
                  </a:schemeClr>
                </a:solidFill>
              </a:defRPr>
            </a:lvl2pPr>
            <a:lvl3pPr>
              <a:defRPr sz="1800">
                <a:solidFill>
                  <a:schemeClr val="accent6">
                    <a:lumMod val="60000"/>
                    <a:lumOff val="40000"/>
                  </a:schemeClr>
                </a:solidFill>
              </a:defRPr>
            </a:lvl3pPr>
            <a:lvl4pPr>
              <a:defRPr sz="1600">
                <a:solidFill>
                  <a:schemeClr val="accent6">
                    <a:lumMod val="60000"/>
                    <a:lumOff val="40000"/>
                  </a:schemeClr>
                </a:solidFill>
              </a:defRPr>
            </a:lvl4pPr>
            <a:lvl5pPr>
              <a:defRPr sz="1600">
                <a:solidFill>
                  <a:schemeClr val="accent6">
                    <a:lumMod val="60000"/>
                    <a:lumOff val="40000"/>
                  </a:schemeClr>
                </a:solidFill>
              </a:defRPr>
            </a:lvl5pPr>
            <a:lvl6pPr>
              <a:defRPr sz="1600"/>
            </a:lvl6pPr>
            <a:lvl7pPr>
              <a:defRPr sz="1600"/>
            </a:lvl7pPr>
            <a:lvl8pPr>
              <a:defRPr sz="1600"/>
            </a:lvl8pPr>
            <a:lvl9pPr>
              <a:defRPr sz="16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048711" name="Дата 6"/>
          <p:cNvSpPr>
            <a:spLocks noGrp="1"/>
          </p:cNvSpPr>
          <p:nvPr>
            <p:ph type="dt" sz="half" idx="10"/>
          </p:nvPr>
        </p:nvSpPr>
        <p:spPr>
          <a:xfrm>
            <a:off x="1375310" y="6410896"/>
            <a:ext cx="1215489" cy="365125"/>
          </a:xfrm>
        </p:spPr>
        <p:txBody>
          <a:bodyPr/>
          <a:lstStyle>
            <a:lvl1pPr>
              <a:defRPr>
                <a:solidFill>
                  <a:schemeClr val="accent6">
                    <a:lumMod val="60000"/>
                    <a:lumOff val="40000"/>
                  </a:schemeClr>
                </a:solidFill>
              </a:defRPr>
            </a:lvl1pPr>
          </a:lstStyle>
          <a:p>
            <a:fld id="{A5E48A96-E1BB-4C8F-80B2-32A47A48A9D5}" type="datetimeFigureOut">
              <a:rPr lang="ru-RU" smtClean="0"/>
              <a:t>02.02.2024</a:t>
            </a:fld>
            <a:endParaRPr lang="ru-RU"/>
          </a:p>
        </p:txBody>
      </p:sp>
      <p:sp>
        <p:nvSpPr>
          <p:cNvPr id="1048712" name="Нижний колонтитул 7"/>
          <p:cNvSpPr>
            <a:spLocks noGrp="1"/>
          </p:cNvSpPr>
          <p:nvPr>
            <p:ph type="ftr" sz="quarter" idx="11"/>
          </p:nvPr>
        </p:nvSpPr>
        <p:spPr>
          <a:xfrm>
            <a:off x="4154184" y="6356350"/>
            <a:ext cx="1649592" cy="365125"/>
          </a:xfrm>
        </p:spPr>
        <p:txBody>
          <a:bodyPr/>
          <a:lstStyle>
            <a:lvl1pPr>
              <a:defRPr>
                <a:solidFill>
                  <a:schemeClr val="accent6">
                    <a:lumMod val="60000"/>
                    <a:lumOff val="40000"/>
                  </a:schemeClr>
                </a:solidFill>
              </a:defRPr>
            </a:lvl1pPr>
          </a:lstStyle>
          <a:p>
            <a:endParaRPr lang="ru-RU"/>
          </a:p>
        </p:txBody>
      </p:sp>
      <p:sp>
        <p:nvSpPr>
          <p:cNvPr id="1048713" name="Номер слайда 8"/>
          <p:cNvSpPr>
            <a:spLocks noGrp="1"/>
          </p:cNvSpPr>
          <p:nvPr>
            <p:ph type="sldNum" sz="quarter" idx="12"/>
          </p:nvPr>
        </p:nvSpPr>
        <p:spPr>
          <a:xfrm>
            <a:off x="7471310" y="6356350"/>
            <a:ext cx="1215489" cy="365125"/>
          </a:xfrm>
        </p:spPr>
        <p:txBody>
          <a:bodyPr/>
          <a:lstStyle>
            <a:lvl1pPr>
              <a:defRPr>
                <a:solidFill>
                  <a:schemeClr val="accent6">
                    <a:lumMod val="60000"/>
                    <a:lumOff val="40000"/>
                  </a:schemeClr>
                </a:solidFill>
              </a:defRPr>
            </a:lvl1pPr>
          </a:lstStyle>
          <a:p>
            <a:fld id="{544A1F6A-164B-43BA-A19E-4AE6BB502A21}"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1048681" name="Заголовок 1"/>
          <p:cNvSpPr>
            <a:spLocks noGrp="1"/>
          </p:cNvSpPr>
          <p:nvPr>
            <p:ph type="title"/>
          </p:nvPr>
        </p:nvSpPr>
        <p:spPr/>
        <p:txBody>
          <a:bodyPr/>
          <a:lstStyle>
            <a:lvl1pPr>
              <a:defRPr>
                <a:solidFill>
                  <a:schemeClr val="accent1">
                    <a:lumMod val="50000"/>
                  </a:schemeClr>
                </a:solidFill>
              </a:defRPr>
            </a:lvl1pPr>
          </a:lstStyle>
          <a:p>
            <a:r>
              <a:rPr lang="ru-RU" dirty="0"/>
              <a:t>Образец заголовка</a:t>
            </a:r>
          </a:p>
        </p:txBody>
      </p:sp>
      <p:sp>
        <p:nvSpPr>
          <p:cNvPr id="1048682" name="Дата 2"/>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t>02.02.2024</a:t>
            </a:fld>
            <a:endParaRPr lang="ru-RU"/>
          </a:p>
        </p:txBody>
      </p:sp>
      <p:sp>
        <p:nvSpPr>
          <p:cNvPr id="1048683" name="Нижний колонтитул 3"/>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1048684" name="Номер слайда 4"/>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1048714" name="Дата 1"/>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t>02.02.2024</a:t>
            </a:fld>
            <a:endParaRPr lang="ru-RU"/>
          </a:p>
        </p:txBody>
      </p:sp>
      <p:sp>
        <p:nvSpPr>
          <p:cNvPr id="1048715" name="Нижний колонтитул 2"/>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1048716" name="Номер слайда 3"/>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048717" name="Заголовок 1"/>
          <p:cNvSpPr>
            <a:spLocks noGrp="1"/>
          </p:cNvSpPr>
          <p:nvPr>
            <p:ph type="title"/>
          </p:nvPr>
        </p:nvSpPr>
        <p:spPr>
          <a:xfrm>
            <a:off x="457200" y="513622"/>
            <a:ext cx="3008313" cy="921478"/>
          </a:xfrm>
        </p:spPr>
        <p:txBody>
          <a:bodyPr anchor="b"/>
          <a:lstStyle>
            <a:lvl1pPr algn="l">
              <a:defRPr sz="2000" b="1">
                <a:solidFill>
                  <a:schemeClr val="accent6">
                    <a:lumMod val="60000"/>
                    <a:lumOff val="40000"/>
                  </a:schemeClr>
                </a:solidFill>
              </a:defRPr>
            </a:lvl1pPr>
          </a:lstStyle>
          <a:p>
            <a:r>
              <a:rPr lang="ru-RU" dirty="0"/>
              <a:t>Образец заголовка</a:t>
            </a:r>
          </a:p>
        </p:txBody>
      </p:sp>
      <p:sp>
        <p:nvSpPr>
          <p:cNvPr id="1048718" name="Объект 2"/>
          <p:cNvSpPr>
            <a:spLocks noGrp="1"/>
          </p:cNvSpPr>
          <p:nvPr>
            <p:ph idx="1"/>
          </p:nvPr>
        </p:nvSpPr>
        <p:spPr>
          <a:xfrm>
            <a:off x="3563888" y="1916832"/>
            <a:ext cx="5111750" cy="4353347"/>
          </a:xfrm>
        </p:spPr>
        <p:txBody>
          <a:bodyPr/>
          <a:lstStyle>
            <a:lvl1pPr>
              <a:defRPr sz="3200">
                <a:solidFill>
                  <a:schemeClr val="accent6">
                    <a:lumMod val="60000"/>
                    <a:lumOff val="40000"/>
                  </a:schemeClr>
                </a:solidFill>
              </a:defRPr>
            </a:lvl1pPr>
            <a:lvl2pPr>
              <a:defRPr sz="2800">
                <a:solidFill>
                  <a:schemeClr val="accent6">
                    <a:lumMod val="60000"/>
                    <a:lumOff val="40000"/>
                  </a:schemeClr>
                </a:solidFill>
              </a:defRPr>
            </a:lvl2pPr>
            <a:lvl3pPr>
              <a:defRPr sz="2400">
                <a:solidFill>
                  <a:schemeClr val="accent6">
                    <a:lumMod val="60000"/>
                    <a:lumOff val="40000"/>
                  </a:schemeClr>
                </a:solidFill>
              </a:defRPr>
            </a:lvl3pPr>
            <a:lvl4pPr>
              <a:defRPr sz="2000">
                <a:solidFill>
                  <a:schemeClr val="accent6">
                    <a:lumMod val="60000"/>
                    <a:lumOff val="40000"/>
                  </a:schemeClr>
                </a:solidFill>
              </a:defRPr>
            </a:lvl4pPr>
            <a:lvl5pPr>
              <a:defRPr sz="2000">
                <a:solidFill>
                  <a:schemeClr val="accent6">
                    <a:lumMod val="60000"/>
                    <a:lumOff val="40000"/>
                  </a:schemeClr>
                </a:solidFill>
              </a:defRPr>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48719" name="Текст 3"/>
          <p:cNvSpPr>
            <a:spLocks noGrp="1"/>
          </p:cNvSpPr>
          <p:nvPr>
            <p:ph type="body" sz="half" idx="2"/>
          </p:nvPr>
        </p:nvSpPr>
        <p:spPr>
          <a:xfrm>
            <a:off x="457200" y="1435100"/>
            <a:ext cx="3008313" cy="4691063"/>
          </a:xfrm>
        </p:spPr>
        <p:txBody>
          <a:bodyPr/>
          <a:lstStyle>
            <a:lvl1pPr marL="0" indent="0">
              <a:buNone/>
              <a:defRPr sz="1400">
                <a:solidFill>
                  <a:schemeClr val="accent6">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048720" name="Дата 4"/>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t>02.02.2024</a:t>
            </a:fld>
            <a:endParaRPr lang="ru-RU"/>
          </a:p>
        </p:txBody>
      </p:sp>
      <p:sp>
        <p:nvSpPr>
          <p:cNvPr id="1048721" name="Нижний колонтитул 5"/>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1048722" name="Номер слайда 6"/>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048690" name="Заголовок 1"/>
          <p:cNvSpPr>
            <a:spLocks noGrp="1"/>
          </p:cNvSpPr>
          <p:nvPr>
            <p:ph type="title"/>
          </p:nvPr>
        </p:nvSpPr>
        <p:spPr>
          <a:xfrm>
            <a:off x="1792288" y="4800600"/>
            <a:ext cx="5486400" cy="566738"/>
          </a:xfrm>
        </p:spPr>
        <p:txBody>
          <a:bodyPr anchor="b"/>
          <a:lstStyle>
            <a:lvl1pPr algn="l">
              <a:defRPr sz="2000" b="1">
                <a:solidFill>
                  <a:schemeClr val="accent6">
                    <a:lumMod val="60000"/>
                    <a:lumOff val="40000"/>
                  </a:schemeClr>
                </a:solidFill>
              </a:defRPr>
            </a:lvl1pPr>
          </a:lstStyle>
          <a:p>
            <a:r>
              <a:rPr lang="ru-RU" dirty="0"/>
              <a:t>Образец заголовка</a:t>
            </a:r>
          </a:p>
        </p:txBody>
      </p:sp>
      <p:sp>
        <p:nvSpPr>
          <p:cNvPr id="1048691" name="Рисунок 2"/>
          <p:cNvSpPr>
            <a:spLocks noGrp="1"/>
          </p:cNvSpPr>
          <p:nvPr>
            <p:ph type="pic" idx="1"/>
          </p:nvPr>
        </p:nvSpPr>
        <p:spPr>
          <a:xfrm>
            <a:off x="1792288" y="612775"/>
            <a:ext cx="5486400" cy="4114800"/>
          </a:xfrm>
        </p:spPr>
        <p:txBody>
          <a:bodyPr/>
          <a:lstStyle>
            <a:lvl1pPr marL="0" indent="0">
              <a:buNone/>
              <a:defRPr sz="3200">
                <a:solidFill>
                  <a:schemeClr val="accent6">
                    <a:lumMod val="60000"/>
                    <a:lumOff val="4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1048692" name="Текст 3"/>
          <p:cNvSpPr>
            <a:spLocks noGrp="1"/>
          </p:cNvSpPr>
          <p:nvPr>
            <p:ph type="body" sz="half" idx="2"/>
          </p:nvPr>
        </p:nvSpPr>
        <p:spPr>
          <a:xfrm>
            <a:off x="1792288" y="5367338"/>
            <a:ext cx="5486400" cy="804862"/>
          </a:xfrm>
        </p:spPr>
        <p:txBody>
          <a:bodyPr/>
          <a:lstStyle>
            <a:lvl1pPr marL="0" indent="0">
              <a:buNone/>
              <a:defRPr sz="1400">
                <a:solidFill>
                  <a:schemeClr val="accent6">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048693" name="Дата 4"/>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t>02.02.2024</a:t>
            </a:fld>
            <a:endParaRPr lang="ru-RU"/>
          </a:p>
        </p:txBody>
      </p:sp>
      <p:sp>
        <p:nvSpPr>
          <p:cNvPr id="1048694" name="Нижний колонтитул 5"/>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1048695" name="Номер слайда 6"/>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presentation-creation.ru/"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48576" name="Заголовок 1"/>
          <p:cNvSpPr>
            <a:spLocks noGrp="1"/>
          </p:cNvSpPr>
          <p:nvPr>
            <p:ph type="title"/>
          </p:nvPr>
        </p:nvSpPr>
        <p:spPr>
          <a:xfrm>
            <a:off x="107504" y="228168"/>
            <a:ext cx="8928992" cy="1150897"/>
          </a:xfrm>
          <a:prstGeom prst="rect">
            <a:avLst/>
          </a:prstGeom>
        </p:spPr>
        <p:txBody>
          <a:bodyPr vert="horz" lIns="91440" tIns="45720" rIns="91440" bIns="45720" rtlCol="0" anchor="ctr">
            <a:normAutofit/>
          </a:bodyPr>
          <a:lstStyle/>
          <a:p>
            <a:r>
              <a:rPr lang="ru-RU" dirty="0"/>
              <a:t>Образец заголовка</a:t>
            </a:r>
          </a:p>
        </p:txBody>
      </p:sp>
      <p:sp>
        <p:nvSpPr>
          <p:cNvPr id="1048577" name="Текст 2"/>
          <p:cNvSpPr>
            <a:spLocks noGrp="1"/>
          </p:cNvSpPr>
          <p:nvPr>
            <p:ph type="body" idx="1"/>
          </p:nvPr>
        </p:nvSpPr>
        <p:spPr>
          <a:xfrm>
            <a:off x="179512" y="1988840"/>
            <a:ext cx="8784976" cy="4176464"/>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048578" name="Дата 3"/>
          <p:cNvSpPr>
            <a:spLocks noGrp="1"/>
          </p:cNvSpPr>
          <p:nvPr>
            <p:ph type="dt" sz="half" idx="2"/>
          </p:nvPr>
        </p:nvSpPr>
        <p:spPr>
          <a:xfrm>
            <a:off x="457200" y="6520259"/>
            <a:ext cx="2133600" cy="365125"/>
          </a:xfrm>
          <a:prstGeom prst="rect">
            <a:avLst/>
          </a:prstGeom>
        </p:spPr>
        <p:txBody>
          <a:bodyPr vert="horz" lIns="91440" tIns="45720" rIns="91440" bIns="45720" rtlCol="0" anchor="ctr"/>
          <a:lstStyle>
            <a:lvl1pPr algn="l">
              <a:defRPr sz="1200">
                <a:solidFill>
                  <a:schemeClr val="accent2">
                    <a:lumMod val="75000"/>
                  </a:schemeClr>
                </a:solidFill>
              </a:defRPr>
            </a:lvl1pPr>
          </a:lstStyle>
          <a:p>
            <a:fld id="{A5E48A96-E1BB-4C8F-80B2-32A47A48A9D5}" type="datetimeFigureOut">
              <a:rPr lang="ru-RU" smtClean="0"/>
              <a:t>02.02.2024</a:t>
            </a:fld>
            <a:endParaRPr lang="ru-RU"/>
          </a:p>
        </p:txBody>
      </p:sp>
      <p:sp>
        <p:nvSpPr>
          <p:cNvPr id="1048579" name="Нижний колонтитул 4"/>
          <p:cNvSpPr>
            <a:spLocks noGrp="1"/>
          </p:cNvSpPr>
          <p:nvPr>
            <p:ph type="ftr" sz="quarter" idx="3"/>
          </p:nvPr>
        </p:nvSpPr>
        <p:spPr>
          <a:xfrm>
            <a:off x="3124200" y="6520259"/>
            <a:ext cx="2895600" cy="365125"/>
          </a:xfrm>
          <a:prstGeom prst="rect">
            <a:avLst/>
          </a:prstGeom>
        </p:spPr>
        <p:txBody>
          <a:bodyPr vert="horz" lIns="91440" tIns="45720" rIns="91440" bIns="45720" rtlCol="0" anchor="ctr"/>
          <a:lstStyle>
            <a:lvl1pPr algn="ctr">
              <a:defRPr sz="1200">
                <a:solidFill>
                  <a:schemeClr val="accent2">
                    <a:lumMod val="75000"/>
                  </a:schemeClr>
                </a:solidFill>
              </a:defRPr>
            </a:lvl1pPr>
          </a:lstStyle>
          <a:p>
            <a:endParaRPr lang="ru-RU"/>
          </a:p>
        </p:txBody>
      </p:sp>
      <p:sp>
        <p:nvSpPr>
          <p:cNvPr id="1048580" name="Номер слайда 5"/>
          <p:cNvSpPr>
            <a:spLocks noGrp="1"/>
          </p:cNvSpPr>
          <p:nvPr>
            <p:ph type="sldNum" sz="quarter" idx="4"/>
          </p:nvPr>
        </p:nvSpPr>
        <p:spPr>
          <a:xfrm>
            <a:off x="6553200" y="6520259"/>
            <a:ext cx="2133600" cy="365125"/>
          </a:xfrm>
          <a:prstGeom prst="rect">
            <a:avLst/>
          </a:prstGeom>
        </p:spPr>
        <p:txBody>
          <a:bodyPr vert="horz" lIns="91440" tIns="45720" rIns="91440" bIns="45720" rtlCol="0" anchor="ctr"/>
          <a:lstStyle>
            <a:lvl1pPr algn="r">
              <a:defRPr sz="1200">
                <a:solidFill>
                  <a:schemeClr val="accent2">
                    <a:lumMod val="75000"/>
                  </a:schemeClr>
                </a:solidFill>
              </a:defRPr>
            </a:lvl1pPr>
          </a:lstStyle>
          <a:p>
            <a:fld id="{544A1F6A-164B-43BA-A19E-4AE6BB502A21}" type="slidenum">
              <a:rPr lang="ru-RU" smtClean="0"/>
              <a:t>‹#›</a:t>
            </a:fld>
            <a:endParaRPr lang="ru-RU"/>
          </a:p>
        </p:txBody>
      </p:sp>
      <p:pic>
        <p:nvPicPr>
          <p:cNvPr id="2097152" name="Рисунок 6">
            <a:hlinkClick r:id="rId14"/>
          </p:cNvPr>
          <p:cNvPicPr>
            <a:picLocks noChangeAspect="1"/>
          </p:cNvPicPr>
          <p:nvPr userDrawn="1"/>
        </p:nvPicPr>
        <p:blipFill>
          <a:blip r:embed="rId15"/>
          <a:stretch>
            <a:fillRect/>
          </a:stretch>
        </p:blipFill>
        <p:spPr>
          <a:xfrm>
            <a:off x="-1620688" y="45855"/>
            <a:ext cx="757762" cy="75776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accent2">
              <a:lumMod val="20000"/>
              <a:lumOff val="80000"/>
            </a:schemeClr>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2">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2">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2">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2">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2">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youtube.com/channel/UC9c5TDYVD_NIjiNcqZCGcdQ"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univer.kharkov.ua/docs/work/dovidnyk-SAUP.pdf" TargetMode="External"/><Relationship Id="rId2" Type="http://schemas.openxmlformats.org/officeDocument/2006/relationships/hyperlink" Target="https://drive.google.com/file/d/1X3UDTp1nb3K0ou2AiltLJVPWLHWs0VWB/view" TargetMode="External"/><Relationship Id="rId1" Type="http://schemas.openxmlformats.org/officeDocument/2006/relationships/slideLayout" Target="../slideLayouts/slideLayout3.xml"/><Relationship Id="rId5" Type="http://schemas.openxmlformats.org/officeDocument/2006/relationships/hyperlink" Target="https://drive.google.com/file/d/1h1pew_xHXP0YY3z6AFYGoIQoRO4F-WG5/view" TargetMode="External"/><Relationship Id="rId4" Type="http://schemas.openxmlformats.org/officeDocument/2006/relationships/hyperlink" Target="https://drive.google.com/file/d/1eE1milsrrG0skzQ4RH4w5K8F0DqlXne4/view"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bit.ly/2lWMiTm?fbclid=IwAR1P77o6AmiDN9LgS7RYr64ALHJLj34qywCLtxUWyLWXlTBeB3OF4tv-5N4"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7" name="Заголовок 1"/>
          <p:cNvSpPr>
            <a:spLocks noGrp="1"/>
          </p:cNvSpPr>
          <p:nvPr>
            <p:ph type="ctrTitle"/>
          </p:nvPr>
        </p:nvSpPr>
        <p:spPr>
          <a:xfrm>
            <a:off x="1187624" y="2086406"/>
            <a:ext cx="7776864" cy="1990666"/>
          </a:xfrm>
        </p:spPr>
        <p:txBody>
          <a:bodyPr>
            <a:noAutofit/>
          </a:bodyPr>
          <a:lstStyle/>
          <a:p>
            <a:pPr>
              <a:lnSpc>
                <a:spcPct val="150000"/>
              </a:lnSpc>
            </a:pPr>
            <a:r>
              <a:rPr lang="uk-UA" sz="2400" i="1" dirty="0">
                <a:solidFill>
                  <a:srgbClr val="000099"/>
                </a:solidFill>
                <a:effectLst/>
                <a:latin typeface="Georgia" panose="02040502050405020303" pitchFamily="18" charset="0"/>
              </a:rPr>
              <a:t>Засідання педагогічної ради</a:t>
            </a:r>
            <a:br>
              <a:rPr lang="uk-UA" sz="2400" i="1" dirty="0">
                <a:solidFill>
                  <a:srgbClr val="000099"/>
                </a:solidFill>
                <a:effectLst/>
                <a:latin typeface="Georgia" panose="02040502050405020303" pitchFamily="18" charset="0"/>
              </a:rPr>
            </a:br>
            <a:r>
              <a:rPr lang="uk-UA" sz="2400" i="1" dirty="0">
                <a:solidFill>
                  <a:srgbClr val="000099"/>
                </a:solidFill>
                <a:effectLst/>
                <a:latin typeface="Georgia" panose="02040502050405020303" pitchFamily="18" charset="0"/>
              </a:rPr>
              <a:t>ФОРМУВАННЯ НАВИЧОК АКАДЕМІЧНОЇ ДОБРОЧЕСНОСТІ В ОСВІТНЬОМУ ПРОЦЕСІ </a:t>
            </a:r>
            <a:r>
              <a:rPr lang="uk-UA" sz="2400" i="1" dirty="0">
                <a:solidFill>
                  <a:schemeClr val="bg2">
                    <a:lumMod val="25000"/>
                  </a:schemeClr>
                </a:solidFill>
                <a:effectLst/>
                <a:latin typeface="Times New Roman" panose="02020603050405020304" pitchFamily="18" charset="0"/>
              </a:rPr>
              <a:t/>
            </a:r>
            <a:br>
              <a:rPr lang="uk-UA" sz="2400" i="1" dirty="0">
                <a:solidFill>
                  <a:schemeClr val="bg2">
                    <a:lumMod val="25000"/>
                  </a:schemeClr>
                </a:solidFill>
                <a:effectLst/>
                <a:latin typeface="Times New Roman" panose="02020603050405020304" pitchFamily="18" charset="0"/>
              </a:rPr>
            </a:br>
            <a:endParaRPr lang="uk-UA" sz="2400" b="1" i="1" dirty="0">
              <a:solidFill>
                <a:schemeClr val="bg2">
                  <a:lumMod val="25000"/>
                </a:schemeClr>
              </a:solidFill>
            </a:endParaRPr>
          </a:p>
        </p:txBody>
      </p:sp>
      <p:sp>
        <p:nvSpPr>
          <p:cNvPr id="1048618" name="TextBox 2"/>
          <p:cNvSpPr txBox="1"/>
          <p:nvPr/>
        </p:nvSpPr>
        <p:spPr>
          <a:xfrm>
            <a:off x="395536" y="260648"/>
            <a:ext cx="2232248" cy="461665"/>
          </a:xfrm>
          <a:prstGeom prst="rect">
            <a:avLst/>
          </a:prstGeom>
          <a:noFill/>
        </p:spPr>
        <p:txBody>
          <a:bodyPr wrap="square" rtlCol="0">
            <a:spAutoFit/>
          </a:bodyPr>
          <a:lstStyle/>
          <a:p>
            <a:r>
              <a:rPr lang="uk-UA" sz="2400" b="1" i="1" dirty="0" smtClean="0">
                <a:solidFill>
                  <a:srgbClr val="000099"/>
                </a:solidFill>
                <a:latin typeface="Times New Roman" panose="02020603050405020304" pitchFamily="18" charset="0"/>
                <a:ea typeface="+mj-ea"/>
                <a:cs typeface="+mj-cs"/>
              </a:rPr>
              <a:t>29.01.2024</a:t>
            </a:r>
            <a:endParaRPr lang="x-none" sz="2400" b="1" i="1" dirty="0">
              <a:solidFill>
                <a:srgbClr val="000099"/>
              </a:solidFill>
              <a:latin typeface="Times New Roman" panose="02020603050405020304" pitchFamily="18" charset="0"/>
              <a:ea typeface="+mj-ea"/>
              <a:cs typeface="+mj-cs"/>
            </a:endParaRPr>
          </a:p>
        </p:txBody>
      </p:sp>
      <p:sp>
        <p:nvSpPr>
          <p:cNvPr id="1048619" name="TextBox 3"/>
          <p:cNvSpPr txBox="1"/>
          <p:nvPr/>
        </p:nvSpPr>
        <p:spPr>
          <a:xfrm>
            <a:off x="3419872" y="4083766"/>
            <a:ext cx="3744416" cy="461665"/>
          </a:xfrm>
          <a:prstGeom prst="rect">
            <a:avLst/>
          </a:prstGeom>
          <a:noFill/>
        </p:spPr>
        <p:txBody>
          <a:bodyPr wrap="square" rtlCol="0">
            <a:spAutoFit/>
          </a:bodyPr>
          <a:lstStyle/>
          <a:p>
            <a:r>
              <a:rPr lang="uk-UA" sz="2400" b="1" i="1" dirty="0">
                <a:solidFill>
                  <a:srgbClr val="000099"/>
                </a:solidFill>
                <a:latin typeface="Times New Roman" panose="02020603050405020304" pitchFamily="18" charset="0"/>
                <a:ea typeface="+mj-ea"/>
                <a:cs typeface="+mj-cs"/>
              </a:rPr>
              <a:t>Методичний дайджест</a:t>
            </a:r>
            <a:endParaRPr lang="x-none" sz="2400" b="1" i="1" dirty="0">
              <a:solidFill>
                <a:srgbClr val="000099"/>
              </a:solidFill>
              <a:latin typeface="Times New Roman" panose="02020603050405020304" pitchFamily="18" charset="0"/>
              <a:ea typeface="+mj-ea"/>
              <a:cs typeface="+mj-cs"/>
            </a:endParaRPr>
          </a:p>
        </p:txBody>
      </p:sp>
      <p:sp>
        <p:nvSpPr>
          <p:cNvPr id="1048620" name="TextBox 4"/>
          <p:cNvSpPr txBox="1"/>
          <p:nvPr/>
        </p:nvSpPr>
        <p:spPr>
          <a:xfrm>
            <a:off x="4788024" y="5687280"/>
            <a:ext cx="4248472" cy="980441"/>
          </a:xfrm>
          <a:prstGeom prst="rect">
            <a:avLst/>
          </a:prstGeom>
          <a:noFill/>
        </p:spPr>
        <p:txBody>
          <a:bodyPr wrap="square" rtlCol="0">
            <a:spAutoFit/>
          </a:bodyPr>
          <a:lstStyle/>
          <a:p>
            <a:r>
              <a:rPr lang="uk-UA" sz="2400" b="1" i="1" dirty="0" smtClean="0">
                <a:solidFill>
                  <a:srgbClr val="000099"/>
                </a:solidFill>
                <a:latin typeface="Times New Roman" panose="02020603050405020304" pitchFamily="18" charset="0"/>
                <a:ea typeface="+mj-ea"/>
                <a:cs typeface="+mj-cs"/>
              </a:rPr>
              <a:t>Неллі Паску</a:t>
            </a:r>
            <a:r>
              <a:rPr lang="uk-UA" b="1" i="1" dirty="0" smtClean="0">
                <a:solidFill>
                  <a:srgbClr val="000099"/>
                </a:solidFill>
                <a:latin typeface="Times New Roman" panose="02020603050405020304" pitchFamily="18" charset="0"/>
                <a:ea typeface="+mj-ea"/>
                <a:cs typeface="+mj-cs"/>
              </a:rPr>
              <a:t>,</a:t>
            </a:r>
            <a:r>
              <a:rPr lang="uk-UA" sz="2400" b="1" i="1" dirty="0" smtClean="0">
                <a:solidFill>
                  <a:srgbClr val="000099"/>
                </a:solidFill>
                <a:latin typeface="Times New Roman" panose="02020603050405020304" pitchFamily="18" charset="0"/>
                <a:ea typeface="+mj-ea"/>
                <a:cs typeface="+mj-cs"/>
              </a:rPr>
              <a:t>  </a:t>
            </a:r>
          </a:p>
          <a:p>
            <a:r>
              <a:rPr lang="uk-UA" b="1" i="1" dirty="0" smtClean="0">
                <a:solidFill>
                  <a:srgbClr val="000099"/>
                </a:solidFill>
                <a:latin typeface="Times New Roman" panose="02020603050405020304" pitchFamily="18" charset="0"/>
                <a:ea typeface="+mj-ea"/>
                <a:cs typeface="+mj-cs"/>
              </a:rPr>
              <a:t>заступник </a:t>
            </a:r>
            <a:r>
              <a:rPr lang="uk-UA" b="1" i="1" dirty="0">
                <a:solidFill>
                  <a:srgbClr val="000099"/>
                </a:solidFill>
                <a:latin typeface="Times New Roman" panose="02020603050405020304" pitchFamily="18" charset="0"/>
                <a:ea typeface="+mj-ea"/>
                <a:cs typeface="+mj-cs"/>
              </a:rPr>
              <a:t>директора </a:t>
            </a:r>
            <a:r>
              <a:rPr lang="uk-UA" b="1" i="1" dirty="0" smtClean="0">
                <a:solidFill>
                  <a:srgbClr val="000099"/>
                </a:solidFill>
                <a:latin typeface="Times New Roman" panose="02020603050405020304" pitchFamily="18" charset="0"/>
                <a:ea typeface="+mj-ea"/>
                <a:cs typeface="+mj-cs"/>
              </a:rPr>
              <a:t>НВР </a:t>
            </a:r>
          </a:p>
          <a:p>
            <a:r>
              <a:rPr lang="uk-UA" b="1" i="1" dirty="0" err="1" smtClean="0">
                <a:solidFill>
                  <a:srgbClr val="000099"/>
                </a:solidFill>
                <a:latin typeface="Times New Roman" panose="02020603050405020304" pitchFamily="18" charset="0"/>
                <a:ea typeface="+mj-ea"/>
                <a:cs typeface="+mj-cs"/>
              </a:rPr>
              <a:t>Першотравневського</a:t>
            </a:r>
            <a:r>
              <a:rPr lang="uk-UA" b="1" i="1" dirty="0" smtClean="0">
                <a:solidFill>
                  <a:srgbClr val="000099"/>
                </a:solidFill>
                <a:latin typeface="Times New Roman" panose="02020603050405020304" pitchFamily="18" charset="0"/>
                <a:ea typeface="+mj-ea"/>
                <a:cs typeface="+mj-cs"/>
              </a:rPr>
              <a:t> ЗЗСО</a:t>
            </a:r>
            <a:endParaRPr lang="x-none" b="1" i="1" dirty="0">
              <a:solidFill>
                <a:srgbClr val="000099"/>
              </a:solidFill>
              <a:latin typeface="Times New Roman" panose="02020603050405020304" pitchFamily="18" charset="0"/>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0" name="Объект 1"/>
          <p:cNvSpPr>
            <a:spLocks noGrp="1"/>
          </p:cNvSpPr>
          <p:nvPr>
            <p:ph idx="1"/>
          </p:nvPr>
        </p:nvSpPr>
        <p:spPr>
          <a:xfrm>
            <a:off x="107504" y="1574175"/>
            <a:ext cx="8640960" cy="2088232"/>
          </a:xfrm>
        </p:spPr>
        <p:txBody>
          <a:bodyPr>
            <a:normAutofit/>
          </a:bodyPr>
          <a:lstStyle/>
          <a:p>
            <a:pPr marL="0" indent="0">
              <a:buNone/>
            </a:pPr>
            <a:r>
              <a:rPr lang="uk-UA" b="1" dirty="0">
                <a:solidFill>
                  <a:srgbClr val="000099"/>
                </a:solidFill>
                <a:latin typeface="Georgia" panose="02040502050405020303" pitchFamily="18" charset="0"/>
              </a:rPr>
              <a:t>Фабрикація</a:t>
            </a:r>
            <a:r>
              <a:rPr lang="uk-UA" dirty="0">
                <a:solidFill>
                  <a:srgbClr val="000099"/>
                </a:solidFill>
                <a:latin typeface="Georgia" panose="02040502050405020303" pitchFamily="18" charset="0"/>
              </a:rPr>
              <a:t> – вигадування даних чи фактів, що використовуються в освітньому процесі або наукових дослідженнях</a:t>
            </a:r>
          </a:p>
        </p:txBody>
      </p:sp>
      <p:sp>
        <p:nvSpPr>
          <p:cNvPr id="1048661" name="Заголовок 2"/>
          <p:cNvSpPr>
            <a:spLocks noGrp="1"/>
          </p:cNvSpPr>
          <p:nvPr>
            <p:ph type="title"/>
          </p:nvPr>
        </p:nvSpPr>
        <p:spPr/>
        <p:txBody>
          <a:bodyPr/>
          <a:lstStyle/>
          <a:p>
            <a:r>
              <a:rPr lang="uk-UA" b="1" dirty="0"/>
              <a:t>Фабрикація. Фальсифікація</a:t>
            </a:r>
            <a:r>
              <a:rPr lang="ru-RU" b="1" dirty="0"/>
              <a:t>.</a:t>
            </a:r>
          </a:p>
        </p:txBody>
      </p:sp>
      <p:sp>
        <p:nvSpPr>
          <p:cNvPr id="1048662" name="Объект 1"/>
          <p:cNvSpPr txBox="1"/>
          <p:nvPr/>
        </p:nvSpPr>
        <p:spPr>
          <a:xfrm>
            <a:off x="2042227" y="3212976"/>
            <a:ext cx="6696744" cy="20882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accent2">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2">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2">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2">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2">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uk-UA" b="1" dirty="0">
                <a:solidFill>
                  <a:srgbClr val="000099"/>
                </a:solidFill>
                <a:latin typeface="Georgia" panose="02040502050405020303" pitchFamily="18" charset="0"/>
              </a:rPr>
              <a:t>Фальсифікація</a:t>
            </a:r>
            <a:r>
              <a:rPr lang="uk-UA" dirty="0">
                <a:solidFill>
                  <a:srgbClr val="000099"/>
                </a:solidFill>
                <a:latin typeface="Georgia" panose="02040502050405020303" pitchFamily="18" charset="0"/>
              </a:rPr>
              <a:t> – свідома зміна чи модифікація вже наявних даних, що стосуються освітнього процесу чи наукових досліджень</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1" name="Заголовок 2"/>
          <p:cNvSpPr>
            <a:spLocks noGrp="1"/>
          </p:cNvSpPr>
          <p:nvPr>
            <p:ph type="title"/>
          </p:nvPr>
        </p:nvSpPr>
        <p:spPr/>
        <p:txBody>
          <a:bodyPr>
            <a:normAutofit fontScale="95455"/>
          </a:bodyPr>
          <a:lstStyle/>
          <a:p>
            <a:r>
              <a:rPr lang="uk-UA" b="1" dirty="0"/>
              <a:t>Хабарництво в освітньому процесі</a:t>
            </a:r>
          </a:p>
        </p:txBody>
      </p:sp>
      <p:sp>
        <p:nvSpPr>
          <p:cNvPr id="1048612" name="Объект 1"/>
          <p:cNvSpPr txBox="1"/>
          <p:nvPr/>
        </p:nvSpPr>
        <p:spPr>
          <a:xfrm>
            <a:off x="251520" y="1556792"/>
            <a:ext cx="8640960" cy="33417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accent2">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2">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2">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2">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2">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uk-UA" sz="2800" b="1" dirty="0">
                <a:solidFill>
                  <a:srgbClr val="000099"/>
                </a:solidFill>
                <a:latin typeface="Georgia" panose="02040502050405020303" pitchFamily="18" charset="0"/>
              </a:rPr>
              <a:t>Хабарництво</a:t>
            </a:r>
            <a:r>
              <a:rPr lang="uk-UA" sz="2800" dirty="0">
                <a:solidFill>
                  <a:srgbClr val="000099"/>
                </a:solidFill>
                <a:latin typeface="Georgia" panose="02040502050405020303" pitchFamily="18" charset="0"/>
              </a:rPr>
              <a:t> – надання (отримання) учасником освітнього процесу чи пропозиція щодо надання (отримання) коштів, майна, послуг, пільг чи будь-яких інших благ матеріального або нематеріального характеру з метою отримання неправомірної переваги в освітньому процесі</a:t>
            </a:r>
          </a:p>
        </p:txBody>
      </p:sp>
      <p:pic>
        <p:nvPicPr>
          <p:cNvPr id="2097156" name="Объект 6"/>
          <p:cNvPicPr>
            <a:picLocks noChangeAspect="1"/>
          </p:cNvPicPr>
          <p:nvPr/>
        </p:nvPicPr>
        <p:blipFill>
          <a:blip r:embed="rId2"/>
          <a:stretch>
            <a:fillRect/>
          </a:stretch>
        </p:blipFill>
        <p:spPr>
          <a:xfrm>
            <a:off x="4427984" y="4576241"/>
            <a:ext cx="3825826" cy="2165127"/>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6" name="Заголовок 2"/>
          <p:cNvSpPr>
            <a:spLocks noGrp="1"/>
          </p:cNvSpPr>
          <p:nvPr>
            <p:ph type="title"/>
          </p:nvPr>
        </p:nvSpPr>
        <p:spPr/>
        <p:txBody>
          <a:bodyPr/>
          <a:lstStyle/>
          <a:p>
            <a:r>
              <a:rPr lang="uk-UA" b="1" dirty="0"/>
              <a:t>Необ'єктивне оцінювання</a:t>
            </a:r>
          </a:p>
        </p:txBody>
      </p:sp>
      <p:sp>
        <p:nvSpPr>
          <p:cNvPr id="1048607" name="Объект 1"/>
          <p:cNvSpPr txBox="1"/>
          <p:nvPr/>
        </p:nvSpPr>
        <p:spPr>
          <a:xfrm>
            <a:off x="323528" y="1599469"/>
            <a:ext cx="8208912" cy="18295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accent2">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2">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2">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2">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2">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uk-UA" b="1" dirty="0">
                <a:solidFill>
                  <a:srgbClr val="000099"/>
                </a:solidFill>
                <a:latin typeface="Georgia" panose="02040502050405020303" pitchFamily="18" charset="0"/>
              </a:rPr>
              <a:t>Необ'єктивне оцінювання</a:t>
            </a:r>
            <a:r>
              <a:rPr lang="uk-UA" dirty="0">
                <a:solidFill>
                  <a:srgbClr val="000099"/>
                </a:solidFill>
                <a:latin typeface="Georgia" panose="02040502050405020303" pitchFamily="18" charset="0"/>
              </a:rPr>
              <a:t> – свідоме завищення або заниження оцінки результатів навчання здобувачів освіти</a:t>
            </a:r>
          </a:p>
        </p:txBody>
      </p:sp>
      <p:pic>
        <p:nvPicPr>
          <p:cNvPr id="2097155" name="Объект 6"/>
          <p:cNvPicPr>
            <a:picLocks noChangeAspect="1"/>
          </p:cNvPicPr>
          <p:nvPr/>
        </p:nvPicPr>
        <p:blipFill>
          <a:blip r:embed="rId2"/>
          <a:stretch>
            <a:fillRect/>
          </a:stretch>
        </p:blipFill>
        <p:spPr>
          <a:xfrm>
            <a:off x="4499992" y="3649404"/>
            <a:ext cx="3825826" cy="2289061"/>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0" name="Объект 1"/>
          <p:cNvSpPr>
            <a:spLocks noGrp="1"/>
          </p:cNvSpPr>
          <p:nvPr>
            <p:ph idx="1"/>
          </p:nvPr>
        </p:nvSpPr>
        <p:spPr>
          <a:xfrm>
            <a:off x="251520" y="1599469"/>
            <a:ext cx="8784976" cy="2016224"/>
          </a:xfrm>
        </p:spPr>
        <p:txBody>
          <a:bodyPr>
            <a:noAutofit/>
          </a:bodyPr>
          <a:lstStyle/>
          <a:p>
            <a:pPr marL="0" indent="0">
              <a:buNone/>
            </a:pPr>
            <a:r>
              <a:rPr lang="uk-UA" sz="2800" b="1" dirty="0">
                <a:solidFill>
                  <a:srgbClr val="000099"/>
                </a:solidFill>
                <a:latin typeface="Georgia" panose="02040502050405020303" pitchFamily="18" charset="0"/>
              </a:rPr>
              <a:t>Обман</a:t>
            </a:r>
            <a:r>
              <a:rPr lang="uk-UA" sz="2800" dirty="0">
                <a:solidFill>
                  <a:srgbClr val="000099"/>
                </a:solidFill>
                <a:latin typeface="Georgia" panose="02040502050405020303" pitchFamily="18" charset="0"/>
              </a:rPr>
              <a:t> – надання завідомо неправдивої інформації щодо власної освітньої (наукової, творчої) діяльності чи організації освітнього процесу </a:t>
            </a:r>
          </a:p>
          <a:p>
            <a:pPr marL="0" indent="0">
              <a:buNone/>
            </a:pPr>
            <a:endParaRPr lang="uk-UA" sz="2800" b="1" dirty="0" smtClean="0">
              <a:solidFill>
                <a:srgbClr val="000099"/>
              </a:solidFill>
              <a:latin typeface="Georgia" panose="02040502050405020303" pitchFamily="18" charset="0"/>
            </a:endParaRPr>
          </a:p>
          <a:p>
            <a:pPr marL="0" indent="0" algn="r">
              <a:buNone/>
            </a:pPr>
            <a:r>
              <a:rPr lang="uk-UA" sz="2800" b="1" dirty="0" smtClean="0">
                <a:solidFill>
                  <a:srgbClr val="000099"/>
                </a:solidFill>
                <a:latin typeface="Georgia" panose="02040502050405020303" pitchFamily="18" charset="0"/>
              </a:rPr>
              <a:t>           Списування</a:t>
            </a:r>
            <a:r>
              <a:rPr lang="uk-UA" sz="2800" dirty="0" smtClean="0">
                <a:solidFill>
                  <a:srgbClr val="000099"/>
                </a:solidFill>
                <a:latin typeface="Georgia" panose="02040502050405020303" pitchFamily="18" charset="0"/>
              </a:rPr>
              <a:t> </a:t>
            </a:r>
            <a:r>
              <a:rPr lang="uk-UA" sz="2800" dirty="0">
                <a:solidFill>
                  <a:srgbClr val="000099"/>
                </a:solidFill>
                <a:latin typeface="Georgia" panose="02040502050405020303" pitchFamily="18" charset="0"/>
              </a:rPr>
              <a:t>– виконання письмових </a:t>
            </a:r>
            <a:r>
              <a:rPr lang="uk-UA" sz="2800" dirty="0" smtClean="0">
                <a:solidFill>
                  <a:srgbClr val="000099"/>
                </a:solidFill>
                <a:latin typeface="Georgia" panose="02040502050405020303" pitchFamily="18" charset="0"/>
              </a:rPr>
              <a:t> робіт  </a:t>
            </a:r>
          </a:p>
          <a:p>
            <a:pPr marL="0" indent="0" algn="r">
              <a:buNone/>
            </a:pPr>
            <a:r>
              <a:rPr lang="uk-UA" sz="2800" dirty="0">
                <a:solidFill>
                  <a:srgbClr val="000099"/>
                </a:solidFill>
                <a:latin typeface="Georgia" panose="02040502050405020303" pitchFamily="18" charset="0"/>
              </a:rPr>
              <a:t> </a:t>
            </a:r>
            <a:r>
              <a:rPr lang="uk-UA" sz="2800" dirty="0" smtClean="0">
                <a:solidFill>
                  <a:srgbClr val="000099"/>
                </a:solidFill>
                <a:latin typeface="Georgia" panose="02040502050405020303" pitchFamily="18" charset="0"/>
              </a:rPr>
              <a:t>   із </a:t>
            </a:r>
            <a:r>
              <a:rPr lang="uk-UA" sz="2800" dirty="0">
                <a:solidFill>
                  <a:srgbClr val="000099"/>
                </a:solidFill>
                <a:latin typeface="Georgia" panose="02040502050405020303" pitchFamily="18" charset="0"/>
              </a:rPr>
              <a:t>залученням зовнішніх </a:t>
            </a:r>
            <a:r>
              <a:rPr lang="uk-UA" sz="2800" dirty="0" smtClean="0">
                <a:solidFill>
                  <a:srgbClr val="000099"/>
                </a:solidFill>
                <a:latin typeface="Georgia" panose="02040502050405020303" pitchFamily="18" charset="0"/>
              </a:rPr>
              <a:t>джерел інформації</a:t>
            </a:r>
            <a:r>
              <a:rPr lang="uk-UA" sz="2800" dirty="0">
                <a:solidFill>
                  <a:srgbClr val="000099"/>
                </a:solidFill>
                <a:latin typeface="Georgia" panose="02040502050405020303" pitchFamily="18" charset="0"/>
              </a:rPr>
              <a:t>, </a:t>
            </a:r>
            <a:endParaRPr lang="uk-UA" sz="2800" dirty="0" smtClean="0">
              <a:solidFill>
                <a:srgbClr val="000099"/>
              </a:solidFill>
              <a:latin typeface="Georgia" panose="02040502050405020303" pitchFamily="18" charset="0"/>
            </a:endParaRPr>
          </a:p>
          <a:p>
            <a:pPr marL="0" indent="0" algn="r">
              <a:buNone/>
            </a:pPr>
            <a:r>
              <a:rPr lang="uk-UA" sz="2800" dirty="0" smtClean="0">
                <a:solidFill>
                  <a:srgbClr val="000099"/>
                </a:solidFill>
                <a:latin typeface="Georgia" panose="02040502050405020303" pitchFamily="18" charset="0"/>
              </a:rPr>
              <a:t>крім </a:t>
            </a:r>
            <a:r>
              <a:rPr lang="uk-UA" sz="2800" dirty="0">
                <a:solidFill>
                  <a:srgbClr val="000099"/>
                </a:solidFill>
                <a:latin typeface="Georgia" panose="02040502050405020303" pitchFamily="18" charset="0"/>
              </a:rPr>
              <a:t>дозволених для використання, </a:t>
            </a:r>
            <a:endParaRPr lang="uk-UA" sz="2800" dirty="0" smtClean="0">
              <a:solidFill>
                <a:srgbClr val="000099"/>
              </a:solidFill>
              <a:latin typeface="Georgia" panose="02040502050405020303" pitchFamily="18" charset="0"/>
            </a:endParaRPr>
          </a:p>
          <a:p>
            <a:pPr marL="0" indent="0" algn="r">
              <a:buNone/>
            </a:pPr>
            <a:r>
              <a:rPr lang="uk-UA" sz="2800" dirty="0" smtClean="0">
                <a:solidFill>
                  <a:srgbClr val="000099"/>
                </a:solidFill>
                <a:latin typeface="Georgia" panose="02040502050405020303" pitchFamily="18" charset="0"/>
              </a:rPr>
              <a:t>зокрема </a:t>
            </a:r>
            <a:r>
              <a:rPr lang="uk-UA" sz="2800" dirty="0">
                <a:solidFill>
                  <a:srgbClr val="000099"/>
                </a:solidFill>
                <a:latin typeface="Georgia" panose="02040502050405020303" pitchFamily="18" charset="0"/>
              </a:rPr>
              <a:t>під час </a:t>
            </a:r>
            <a:r>
              <a:rPr lang="uk-UA" sz="2800" dirty="0" smtClean="0">
                <a:solidFill>
                  <a:srgbClr val="000099"/>
                </a:solidFill>
                <a:latin typeface="Georgia" panose="02040502050405020303" pitchFamily="18" charset="0"/>
              </a:rPr>
              <a:t>оцінювання</a:t>
            </a:r>
          </a:p>
          <a:p>
            <a:pPr marL="0" indent="0" algn="r">
              <a:buNone/>
            </a:pPr>
            <a:r>
              <a:rPr lang="uk-UA" sz="2800" dirty="0" smtClean="0">
                <a:solidFill>
                  <a:srgbClr val="000099"/>
                </a:solidFill>
                <a:latin typeface="Georgia" panose="02040502050405020303" pitchFamily="18" charset="0"/>
              </a:rPr>
              <a:t> </a:t>
            </a:r>
            <a:r>
              <a:rPr lang="uk-UA" sz="2800" dirty="0">
                <a:solidFill>
                  <a:srgbClr val="000099"/>
                </a:solidFill>
                <a:latin typeface="Georgia" panose="02040502050405020303" pitchFamily="18" charset="0"/>
              </a:rPr>
              <a:t>результатів навчання </a:t>
            </a:r>
          </a:p>
        </p:txBody>
      </p:sp>
      <p:sp>
        <p:nvSpPr>
          <p:cNvPr id="1048601" name="Заголовок 2"/>
          <p:cNvSpPr>
            <a:spLocks noGrp="1"/>
          </p:cNvSpPr>
          <p:nvPr>
            <p:ph type="title"/>
          </p:nvPr>
        </p:nvSpPr>
        <p:spPr/>
        <p:txBody>
          <a:bodyPr>
            <a:normAutofit/>
          </a:bodyPr>
          <a:lstStyle/>
          <a:p>
            <a:r>
              <a:rPr lang="ru-RU" b="1" dirty="0" smtClean="0"/>
              <a:t>Обман. </a:t>
            </a:r>
            <a:r>
              <a:rPr lang="ru-RU" b="1" dirty="0" err="1" smtClean="0"/>
              <a:t>Списування</a:t>
            </a:r>
            <a:r>
              <a:rPr lang="ru-RU" b="1" dirty="0"/>
              <a:t>. </a:t>
            </a:r>
          </a:p>
        </p:txBody>
      </p:sp>
      <p:sp>
        <p:nvSpPr>
          <p:cNvPr id="1048602" name="Объект 1"/>
          <p:cNvSpPr txBox="1"/>
          <p:nvPr/>
        </p:nvSpPr>
        <p:spPr>
          <a:xfrm>
            <a:off x="1799184" y="3429000"/>
            <a:ext cx="7344816" cy="21602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accent2">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2">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2">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2">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2">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uk-UA" sz="2800" dirty="0">
              <a:solidFill>
                <a:srgbClr val="000099"/>
              </a:solidFill>
              <a:latin typeface="Georgia" panose="02040502050405020303"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7" name="Заголовок 3"/>
          <p:cNvSpPr>
            <a:spLocks noGrp="1"/>
          </p:cNvSpPr>
          <p:nvPr>
            <p:ph type="title"/>
          </p:nvPr>
        </p:nvSpPr>
        <p:spPr/>
        <p:txBody>
          <a:bodyPr>
            <a:normAutofit fontScale="90000"/>
          </a:bodyPr>
          <a:lstStyle/>
          <a:p>
            <a:r>
              <a:rPr lang="ru-RU" b="1" dirty="0" smtClean="0"/>
              <a:t/>
            </a:r>
            <a:br>
              <a:rPr lang="ru-RU" b="1" dirty="0" smtClean="0"/>
            </a:br>
            <a:r>
              <a:rPr lang="ru-RU" b="1" dirty="0"/>
              <a:t/>
            </a:r>
            <a:br>
              <a:rPr lang="ru-RU" b="1" dirty="0"/>
            </a:br>
            <a:r>
              <a:rPr lang="ru-RU" b="1" dirty="0" smtClean="0"/>
              <a:t/>
            </a:r>
            <a:br>
              <a:rPr lang="ru-RU" b="1" dirty="0" smtClean="0"/>
            </a:br>
            <a:r>
              <a:rPr lang="uk-UA" b="1" dirty="0" smtClean="0"/>
              <a:t>Порушення академічної доброчесності - списування. </a:t>
            </a:r>
            <a:br>
              <a:rPr lang="uk-UA" b="1" dirty="0" smtClean="0"/>
            </a:br>
            <a:r>
              <a:rPr lang="uk-UA" sz="4000" b="1" dirty="0" smtClean="0">
                <a:solidFill>
                  <a:srgbClr val="000099"/>
                </a:solidFill>
              </a:rPr>
              <a:t>Погляд з середини Учнівського самоврядування</a:t>
            </a:r>
            <a:br>
              <a:rPr lang="uk-UA" sz="4000" b="1" dirty="0" smtClean="0">
                <a:solidFill>
                  <a:srgbClr val="000099"/>
                </a:solidFill>
              </a:rPr>
            </a:br>
            <a:r>
              <a:rPr lang="ru-RU" altLang="uk-UA" sz="4000" b="1" dirty="0" smtClean="0">
                <a:ln/>
                <a:solidFill>
                  <a:schemeClr val="accent1"/>
                </a:solidFill>
                <a:effectLst>
                  <a:outerShdw blurRad="38100" dist="25400" dir="5400000" algn="ctr" rotWithShape="0">
                    <a:srgbClr val="6E747A">
                      <a:alpha val="43000"/>
                    </a:srgbClr>
                  </a:outerShdw>
                </a:effectLst>
              </a:rPr>
              <a:t>Наслідки списування для особистості</a:t>
            </a:r>
            <a:r>
              <a:rPr lang="ru-RU" sz="4000" b="1" dirty="0">
                <a:solidFill>
                  <a:srgbClr val="000099"/>
                </a:solidFill>
              </a:rPr>
              <a:t/>
            </a:r>
            <a:br>
              <a:rPr lang="ru-RU" sz="4000" b="1" dirty="0">
                <a:solidFill>
                  <a:srgbClr val="000099"/>
                </a:solidFill>
              </a:rPr>
            </a:br>
            <a:r>
              <a:rPr lang="uk-UA" sz="4000" b="1" dirty="0" smtClean="0">
                <a:solidFill>
                  <a:srgbClr val="000099"/>
                </a:solidFill>
              </a:rPr>
              <a:t> </a:t>
            </a:r>
            <a:endParaRPr lang="uk-UA" b="1" dirty="0">
              <a:solidFill>
                <a:srgbClr val="000099"/>
              </a:solidFill>
            </a:endParaRPr>
          </a:p>
        </p:txBody>
      </p:sp>
      <p:sp>
        <p:nvSpPr>
          <p:cNvPr id="1048588" name="Text Box 1048587"/>
          <p:cNvSpPr txBox="1"/>
          <p:nvPr/>
        </p:nvSpPr>
        <p:spPr>
          <a:xfrm>
            <a:off x="1115695" y="2853055"/>
            <a:ext cx="2477135" cy="4871085"/>
          </a:xfrm>
          <a:prstGeom prst="rect">
            <a:avLst/>
          </a:prstGeom>
        </p:spPr>
        <p:txBody>
          <a:bodyPr wrap="square" rtlCol="0">
            <a:noAutofit/>
          </a:bodyPr>
          <a:lstStyle/>
          <a:p>
            <a:r>
              <a:rPr lang="uk-UA" sz="2800" i="1" dirty="0" err="1">
                <a:solidFill>
                  <a:srgbClr val="000000"/>
                </a:solidFill>
                <a:latin typeface="+mj-lt"/>
              </a:rPr>
              <a:t>Позити</a:t>
            </a:r>
            <a:r>
              <a:rPr lang="ru-RU" altLang="uk-UA" sz="2800" i="1" dirty="0" err="1">
                <a:solidFill>
                  <a:srgbClr val="000000"/>
                </a:solidFill>
                <a:latin typeface="+mj-lt"/>
              </a:rPr>
              <a:t>вні</a:t>
            </a:r>
            <a:r>
              <a:rPr lang="ru-RU" altLang="uk-UA" sz="2800" i="1" dirty="0">
                <a:solidFill>
                  <a:srgbClr val="000000"/>
                </a:solidFill>
                <a:latin typeface="+mj-lt"/>
              </a:rPr>
              <a:t>:</a:t>
            </a:r>
            <a:endParaRPr lang="ru-RU" sz="2800" b="1" dirty="0">
              <a:solidFill>
                <a:srgbClr val="000000"/>
              </a:solidFill>
              <a:latin typeface="+mj-lt"/>
            </a:endParaRPr>
          </a:p>
          <a:p>
            <a:pPr marL="457200" indent="-457200">
              <a:buFont typeface="Arial" panose="020B0604020202020204" pitchFamily="34" charset="0"/>
              <a:buChar char="•"/>
            </a:pPr>
            <a:r>
              <a:rPr lang="ru-RU" altLang="uk-UA" sz="2800" dirty="0">
                <a:solidFill>
                  <a:srgbClr val="000000"/>
                </a:solidFill>
                <a:latin typeface="+mj-lt"/>
              </a:rPr>
              <a:t>Г</a:t>
            </a:r>
            <a:r>
              <a:rPr lang="uk-UA" altLang="uk-UA" sz="2800" dirty="0" err="1">
                <a:solidFill>
                  <a:srgbClr val="000000"/>
                </a:solidFill>
                <a:latin typeface="+mj-lt"/>
              </a:rPr>
              <a:t>арна</a:t>
            </a:r>
            <a:r>
              <a:rPr lang="en-US" altLang="uk-UA" sz="2800" dirty="0">
                <a:solidFill>
                  <a:srgbClr val="000000"/>
                </a:solidFill>
                <a:latin typeface="+mj-lt"/>
              </a:rPr>
              <a:t> </a:t>
            </a:r>
            <a:r>
              <a:rPr lang="uk-UA" altLang="uk-UA" sz="2800" dirty="0">
                <a:solidFill>
                  <a:srgbClr val="000000"/>
                </a:solidFill>
                <a:latin typeface="+mj-lt"/>
              </a:rPr>
              <a:t>оцінка</a:t>
            </a:r>
            <a:r>
              <a:rPr lang="en-US" altLang="uk-UA" sz="2800" dirty="0">
                <a:solidFill>
                  <a:srgbClr val="000000"/>
                </a:solidFill>
                <a:latin typeface="+mj-lt"/>
              </a:rPr>
              <a:t> </a:t>
            </a:r>
            <a:r>
              <a:rPr lang="uk-UA" altLang="uk-UA" sz="2800" dirty="0">
                <a:solidFill>
                  <a:srgbClr val="000000"/>
                </a:solidFill>
                <a:latin typeface="+mj-lt"/>
              </a:rPr>
              <a:t>та</a:t>
            </a:r>
            <a:r>
              <a:rPr lang="en-US" altLang="uk-UA" sz="2800" dirty="0">
                <a:solidFill>
                  <a:srgbClr val="000000"/>
                </a:solidFill>
                <a:latin typeface="+mj-lt"/>
              </a:rPr>
              <a:t> </a:t>
            </a:r>
            <a:r>
              <a:rPr lang="uk-UA" altLang="uk-UA" sz="2800" dirty="0">
                <a:solidFill>
                  <a:srgbClr val="000000"/>
                </a:solidFill>
                <a:latin typeface="+mj-lt"/>
              </a:rPr>
              <a:t>настрій</a:t>
            </a:r>
            <a:r>
              <a:rPr lang="en-US" altLang="uk-UA" sz="2800" dirty="0">
                <a:solidFill>
                  <a:srgbClr val="000000"/>
                </a:solidFill>
                <a:latin typeface="+mj-lt"/>
              </a:rPr>
              <a:t>, </a:t>
            </a:r>
            <a:r>
              <a:rPr lang="en-US" altLang="uk-UA" sz="2800" dirty="0" err="1">
                <a:solidFill>
                  <a:srgbClr val="000000"/>
                </a:solidFill>
                <a:latin typeface="+mj-lt"/>
              </a:rPr>
              <a:t>інколи</a:t>
            </a:r>
            <a:r>
              <a:rPr lang="en-US" altLang="uk-UA" sz="2800" dirty="0">
                <a:solidFill>
                  <a:srgbClr val="000000"/>
                </a:solidFill>
                <a:latin typeface="+mj-lt"/>
              </a:rPr>
              <a:t> </a:t>
            </a:r>
            <a:r>
              <a:rPr lang="uk-UA" altLang="uk-UA" sz="2800" dirty="0">
                <a:solidFill>
                  <a:srgbClr val="000000"/>
                </a:solidFill>
                <a:latin typeface="+mj-lt"/>
              </a:rPr>
              <a:t>розуміння матеріалу</a:t>
            </a:r>
            <a:r>
              <a:rPr lang="en-US" altLang="uk-UA" sz="2800" dirty="0">
                <a:solidFill>
                  <a:srgbClr val="000000"/>
                </a:solidFill>
                <a:latin typeface="+mj-lt"/>
              </a:rPr>
              <a:t>.</a:t>
            </a:r>
            <a:endParaRPr lang="ru-RU" sz="2800" dirty="0">
              <a:solidFill>
                <a:srgbClr val="000000"/>
              </a:solidFill>
              <a:latin typeface="+mj-lt"/>
            </a:endParaRPr>
          </a:p>
          <a:p>
            <a:endParaRPr lang="ru-RU" sz="2800" dirty="0">
              <a:solidFill>
                <a:srgbClr val="000000"/>
              </a:solidFill>
            </a:endParaRPr>
          </a:p>
        </p:txBody>
      </p:sp>
      <p:sp>
        <p:nvSpPr>
          <p:cNvPr id="1048589" name="Text Box 1048588"/>
          <p:cNvSpPr txBox="1"/>
          <p:nvPr/>
        </p:nvSpPr>
        <p:spPr>
          <a:xfrm>
            <a:off x="4716145" y="2924810"/>
            <a:ext cx="4104327" cy="3240494"/>
          </a:xfrm>
          <a:prstGeom prst="rect">
            <a:avLst/>
          </a:prstGeom>
        </p:spPr>
        <p:txBody>
          <a:bodyPr wrap="square" rtlCol="0">
            <a:noAutofit/>
          </a:bodyPr>
          <a:lstStyle/>
          <a:p>
            <a:pPr indent="0" algn="ctr">
              <a:buFont typeface="Arial" panose="020B0604020202020204" pitchFamily="34" charset="0"/>
              <a:buNone/>
            </a:pPr>
            <a:r>
              <a:rPr lang="ru-RU" altLang="en-US" sz="2800" dirty="0">
                <a:solidFill>
                  <a:srgbClr val="000000"/>
                </a:solidFill>
              </a:rPr>
              <a:t>      </a:t>
            </a:r>
            <a:r>
              <a:rPr lang="en-US" altLang="uk-UA" sz="2800" dirty="0">
                <a:solidFill>
                  <a:srgbClr val="000000"/>
                </a:solidFill>
              </a:rPr>
              <a:t>     </a:t>
            </a:r>
            <a:r>
              <a:rPr lang="uk-UA" altLang="uk-UA" sz="2800" i="1" dirty="0">
                <a:solidFill>
                  <a:srgbClr val="000000"/>
                </a:solidFill>
              </a:rPr>
              <a:t>Негативні</a:t>
            </a:r>
            <a:r>
              <a:rPr lang="ru-RU" altLang="uk-UA" sz="2800" i="1" dirty="0">
                <a:solidFill>
                  <a:srgbClr val="000000"/>
                </a:solidFill>
              </a:rPr>
              <a:t>:</a:t>
            </a:r>
            <a:endParaRPr lang="ru-RU" sz="2800" dirty="0">
              <a:solidFill>
                <a:srgbClr val="000000"/>
              </a:solidFill>
            </a:endParaRPr>
          </a:p>
          <a:p>
            <a:pPr marL="457200" indent="-457200" algn="ctr">
              <a:buFont typeface="Arial" panose="020B0604020202020204" pitchFamily="34" charset="0"/>
              <a:buChar char="•"/>
            </a:pPr>
            <a:r>
              <a:rPr lang="ru-RU" altLang="uk-UA" sz="2800" dirty="0">
                <a:solidFill>
                  <a:srgbClr val="000000"/>
                </a:solidFill>
              </a:rPr>
              <a:t>Ч</a:t>
            </a:r>
            <a:r>
              <a:rPr lang="uk-UA" altLang="uk-UA" sz="2800" dirty="0" err="1">
                <a:solidFill>
                  <a:srgbClr val="000000"/>
                </a:solidFill>
              </a:rPr>
              <a:t>асткова</a:t>
            </a:r>
            <a:r>
              <a:rPr lang="en-US" altLang="uk-UA" sz="2800" dirty="0">
                <a:solidFill>
                  <a:srgbClr val="000000"/>
                </a:solidFill>
              </a:rPr>
              <a:t> </a:t>
            </a:r>
            <a:r>
              <a:rPr lang="uk-UA" altLang="uk-UA" sz="2800" dirty="0">
                <a:solidFill>
                  <a:srgbClr val="000000"/>
                </a:solidFill>
              </a:rPr>
              <a:t>деградація</a:t>
            </a:r>
            <a:r>
              <a:rPr lang="en-US" altLang="uk-UA" sz="2800" dirty="0" smtClean="0">
                <a:solidFill>
                  <a:srgbClr val="000000"/>
                </a:solidFill>
              </a:rPr>
              <a:t>,</a:t>
            </a:r>
            <a:endParaRPr lang="uk-UA" altLang="uk-UA" sz="2800" dirty="0" smtClean="0">
              <a:solidFill>
                <a:srgbClr val="000000"/>
              </a:solidFill>
            </a:endParaRPr>
          </a:p>
          <a:p>
            <a:pPr algn="ctr"/>
            <a:r>
              <a:rPr lang="uk-UA" altLang="uk-UA" sz="2800" dirty="0" smtClean="0">
                <a:solidFill>
                  <a:srgbClr val="000000"/>
                </a:solidFill>
              </a:rPr>
              <a:t>не</a:t>
            </a:r>
            <a:r>
              <a:rPr lang="en-US" altLang="uk-UA" sz="2800" dirty="0" smtClean="0">
                <a:solidFill>
                  <a:srgbClr val="000000"/>
                </a:solidFill>
              </a:rPr>
              <a:t> </a:t>
            </a:r>
            <a:r>
              <a:rPr lang="uk-UA" altLang="uk-UA" sz="2800" dirty="0">
                <a:solidFill>
                  <a:srgbClr val="000000"/>
                </a:solidFill>
              </a:rPr>
              <a:t>розвивається</a:t>
            </a:r>
            <a:r>
              <a:rPr lang="en-US" altLang="uk-UA" sz="2800" dirty="0">
                <a:solidFill>
                  <a:srgbClr val="000000"/>
                </a:solidFill>
              </a:rPr>
              <a:t> </a:t>
            </a:r>
            <a:r>
              <a:rPr lang="uk-UA" altLang="uk-UA" sz="2800" dirty="0">
                <a:solidFill>
                  <a:srgbClr val="000000"/>
                </a:solidFill>
              </a:rPr>
              <a:t>світогляд</a:t>
            </a:r>
            <a:r>
              <a:rPr lang="en-US" altLang="uk-UA" sz="2800" dirty="0">
                <a:solidFill>
                  <a:srgbClr val="000000"/>
                </a:solidFill>
              </a:rPr>
              <a:t>, </a:t>
            </a:r>
            <a:r>
              <a:rPr lang="en-US" altLang="uk-UA" sz="2800" dirty="0" err="1" smtClean="0">
                <a:solidFill>
                  <a:srgbClr val="000000"/>
                </a:solidFill>
              </a:rPr>
              <a:t>неуважність</a:t>
            </a:r>
            <a:r>
              <a:rPr lang="en-US" altLang="uk-UA" sz="2800" dirty="0" smtClean="0">
                <a:solidFill>
                  <a:srgbClr val="000000"/>
                </a:solidFill>
              </a:rPr>
              <a:t>,</a:t>
            </a:r>
            <a:r>
              <a:rPr lang="uk-UA" altLang="uk-UA" sz="2800" dirty="0" smtClean="0">
                <a:solidFill>
                  <a:srgbClr val="000000"/>
                </a:solidFill>
              </a:rPr>
              <a:t> </a:t>
            </a:r>
            <a:r>
              <a:rPr lang="en-US" altLang="uk-UA" sz="2800" dirty="0" err="1" smtClean="0">
                <a:solidFill>
                  <a:srgbClr val="000000"/>
                </a:solidFill>
              </a:rPr>
              <a:t>інтелектуальн</a:t>
            </a:r>
            <a:r>
              <a:rPr lang="uk-UA" altLang="uk-UA" sz="2800" dirty="0">
                <a:solidFill>
                  <a:srgbClr val="000000"/>
                </a:solidFill>
              </a:rPr>
              <a:t>а</a:t>
            </a:r>
            <a:r>
              <a:rPr lang="en-US" altLang="uk-UA" sz="2800" dirty="0">
                <a:solidFill>
                  <a:srgbClr val="000000"/>
                </a:solidFill>
              </a:rPr>
              <a:t> </a:t>
            </a:r>
            <a:r>
              <a:rPr lang="uk-UA" altLang="uk-UA" sz="2800" dirty="0" err="1" smtClean="0">
                <a:solidFill>
                  <a:srgbClr val="000000"/>
                </a:solidFill>
              </a:rPr>
              <a:t>обмеженність</a:t>
            </a:r>
            <a:r>
              <a:rPr lang="uk-UA" altLang="uk-UA" sz="2800" dirty="0" smtClean="0">
                <a:solidFill>
                  <a:srgbClr val="000000"/>
                </a:solidFill>
              </a:rPr>
              <a:t>, </a:t>
            </a:r>
            <a:r>
              <a:rPr lang="uk-UA" altLang="uk-UA" sz="2800" dirty="0" err="1" smtClean="0">
                <a:solidFill>
                  <a:srgbClr val="000000"/>
                </a:solidFill>
              </a:rPr>
              <a:t>ліноші</a:t>
            </a:r>
            <a:endParaRPr lang="uk-UA" sz="2800"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smtClean="0"/>
              <a:t>(</a:t>
            </a:r>
            <a:r>
              <a:rPr lang="uk-UA" altLang="en-US" dirty="0" smtClean="0"/>
              <a:t>ВІДЕО)</a:t>
            </a:r>
            <a:endParaRPr lang="ru-RU" alt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023" t="38593" r="16019" b="33754"/>
          <a:stretch/>
        </p:blipFill>
        <p:spPr bwMode="auto">
          <a:xfrm>
            <a:off x="2095500" y="1607468"/>
            <a:ext cx="4876800" cy="4235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6" name="Заголовок 2"/>
          <p:cNvSpPr>
            <a:spLocks noGrp="1"/>
          </p:cNvSpPr>
          <p:nvPr>
            <p:ph type="title"/>
          </p:nvPr>
        </p:nvSpPr>
        <p:spPr>
          <a:xfrm>
            <a:off x="215008" y="-99392"/>
            <a:ext cx="8928992" cy="1150897"/>
          </a:xfrm>
        </p:spPr>
        <p:txBody>
          <a:bodyPr/>
          <a:lstStyle/>
          <a:p>
            <a:r>
              <a:rPr lang="uk-UA" b="1" dirty="0"/>
              <a:t>Кодекс честі у навчанні</a:t>
            </a:r>
            <a:endParaRPr lang="x-none" b="1" dirty="0"/>
          </a:p>
        </p:txBody>
      </p:sp>
      <p:pic>
        <p:nvPicPr>
          <p:cNvPr id="2097154" name="Рисунок 3" descr="Изображение выглядит как текст&#10;&#10;Автоматически созданное описание"/>
          <p:cNvPicPr>
            <a:picLocks noChangeAspect="1"/>
          </p:cNvPicPr>
          <p:nvPr/>
        </p:nvPicPr>
        <p:blipFill rotWithShape="1">
          <a:blip r:embed="rId3"/>
          <a:srcRect t="25077" b="13447"/>
          <a:stretch>
            <a:fillRect/>
          </a:stretch>
        </p:blipFill>
        <p:spPr bwMode="auto">
          <a:xfrm>
            <a:off x="19233" y="1052736"/>
            <a:ext cx="9124767" cy="52382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Объект 1"/>
          <p:cNvSpPr>
            <a:spLocks noGrp="1"/>
          </p:cNvSpPr>
          <p:nvPr>
            <p:ph idx="1"/>
          </p:nvPr>
        </p:nvSpPr>
        <p:spPr>
          <a:xfrm>
            <a:off x="3851920" y="1628800"/>
            <a:ext cx="4752528" cy="5112568"/>
          </a:xfrm>
        </p:spPr>
        <p:txBody>
          <a:bodyPr>
            <a:normAutofit fontScale="92500"/>
          </a:bodyPr>
          <a:lstStyle/>
          <a:p>
            <a:r>
              <a:rPr lang="uk-UA" sz="2800" dirty="0">
                <a:solidFill>
                  <a:srgbClr val="000099"/>
                </a:solidFill>
                <a:latin typeface="Georgia" panose="02040502050405020303" pitchFamily="18" charset="0"/>
              </a:rPr>
              <a:t>академічна доброчесність;</a:t>
            </a:r>
          </a:p>
          <a:p>
            <a:r>
              <a:rPr lang="uk-UA" sz="2800" dirty="0">
                <a:solidFill>
                  <a:srgbClr val="000099"/>
                </a:solidFill>
                <a:latin typeface="Georgia" panose="02040502050405020303" pitchFamily="18" charset="0"/>
              </a:rPr>
              <a:t>академічний плагіат;</a:t>
            </a:r>
          </a:p>
          <a:p>
            <a:r>
              <a:rPr lang="uk-UA" sz="2800" dirty="0">
                <a:solidFill>
                  <a:srgbClr val="000099"/>
                </a:solidFill>
                <a:latin typeface="Georgia" panose="02040502050405020303" pitchFamily="18" charset="0"/>
              </a:rPr>
              <a:t>інтелектуальна власність;</a:t>
            </a:r>
          </a:p>
          <a:p>
            <a:r>
              <a:rPr lang="uk-UA" sz="2800" dirty="0">
                <a:solidFill>
                  <a:srgbClr val="000099"/>
                </a:solidFill>
                <a:latin typeface="Georgia" panose="02040502050405020303" pitchFamily="18" charset="0"/>
              </a:rPr>
              <a:t>самоплагіат;</a:t>
            </a:r>
          </a:p>
          <a:p>
            <a:r>
              <a:rPr lang="uk-UA" sz="2800" dirty="0">
                <a:solidFill>
                  <a:srgbClr val="000099"/>
                </a:solidFill>
                <a:latin typeface="Georgia" panose="02040502050405020303" pitchFamily="18" charset="0"/>
              </a:rPr>
              <a:t>фабрикація;</a:t>
            </a:r>
          </a:p>
          <a:p>
            <a:r>
              <a:rPr lang="uk-UA" sz="2800" dirty="0">
                <a:solidFill>
                  <a:srgbClr val="000099"/>
                </a:solidFill>
                <a:latin typeface="Georgia" panose="02040502050405020303" pitchFamily="18" charset="0"/>
              </a:rPr>
              <a:t>фальсифікація;</a:t>
            </a:r>
          </a:p>
          <a:p>
            <a:r>
              <a:rPr lang="uk-UA" sz="2800" dirty="0">
                <a:solidFill>
                  <a:srgbClr val="000099"/>
                </a:solidFill>
                <a:latin typeface="Georgia" panose="02040502050405020303" pitchFamily="18" charset="0"/>
              </a:rPr>
              <a:t>списування;</a:t>
            </a:r>
          </a:p>
          <a:p>
            <a:r>
              <a:rPr lang="uk-UA" sz="2800" dirty="0">
                <a:solidFill>
                  <a:srgbClr val="000099"/>
                </a:solidFill>
                <a:latin typeface="Georgia" panose="02040502050405020303" pitchFamily="18" charset="0"/>
              </a:rPr>
              <a:t>обман;</a:t>
            </a:r>
          </a:p>
          <a:p>
            <a:r>
              <a:rPr lang="uk-UA" sz="2800" dirty="0">
                <a:solidFill>
                  <a:srgbClr val="000099"/>
                </a:solidFill>
                <a:latin typeface="Georgia" panose="02040502050405020303" pitchFamily="18" charset="0"/>
              </a:rPr>
              <a:t>хабарництво;</a:t>
            </a:r>
          </a:p>
          <a:p>
            <a:r>
              <a:rPr lang="uk-UA" sz="2800" dirty="0">
                <a:solidFill>
                  <a:srgbClr val="000099"/>
                </a:solidFill>
                <a:latin typeface="Georgia" panose="02040502050405020303" pitchFamily="18" charset="0"/>
              </a:rPr>
              <a:t>необ'єктивне оцінювання?</a:t>
            </a:r>
          </a:p>
          <a:p>
            <a:pPr marL="0" indent="0">
              <a:buNone/>
            </a:pPr>
            <a:endParaRPr lang="uk-UA" sz="2800" dirty="0"/>
          </a:p>
          <a:p>
            <a:endParaRPr lang="ru-RU" dirty="0"/>
          </a:p>
        </p:txBody>
      </p:sp>
      <p:sp>
        <p:nvSpPr>
          <p:cNvPr id="1048604" name="Заголовок 2"/>
          <p:cNvSpPr>
            <a:spLocks noGrp="1"/>
          </p:cNvSpPr>
          <p:nvPr>
            <p:ph type="title"/>
          </p:nvPr>
        </p:nvSpPr>
        <p:spPr>
          <a:xfrm>
            <a:off x="0" y="44623"/>
            <a:ext cx="9324528" cy="1224137"/>
          </a:xfrm>
        </p:spPr>
        <p:txBody>
          <a:bodyPr>
            <a:normAutofit fontScale="90000"/>
          </a:bodyPr>
          <a:lstStyle/>
          <a:p>
            <a:r>
              <a:rPr lang="uk-UA" b="1" dirty="0" smtClean="0"/>
              <a:t> </a:t>
            </a:r>
            <a:r>
              <a:rPr lang="uk-UA" sz="3600" b="1" dirty="0" smtClean="0"/>
              <a:t>Протягом 2022/2023 та 2023/2024 </a:t>
            </a:r>
            <a:r>
              <a:rPr lang="uk-UA" sz="3600" b="1" dirty="0" err="1" smtClean="0"/>
              <a:t>н.р</a:t>
            </a:r>
            <a:r>
              <a:rPr lang="uk-UA" sz="3600" b="1" dirty="0" smtClean="0"/>
              <a:t>. </a:t>
            </a:r>
            <a:br>
              <a:rPr lang="uk-UA" sz="3600" b="1" dirty="0" smtClean="0"/>
            </a:br>
            <a:r>
              <a:rPr lang="uk-UA" sz="3600" b="1" dirty="0" smtClean="0"/>
              <a:t>було проведено опитування серед вчителів</a:t>
            </a:r>
            <a:br>
              <a:rPr lang="uk-UA" sz="3600" b="1" dirty="0" smtClean="0"/>
            </a:br>
            <a:r>
              <a:rPr lang="uk-UA" sz="3600" b="1" dirty="0" smtClean="0"/>
              <a:t> та учнів з наступних питань</a:t>
            </a:r>
            <a:endParaRPr lang="uk-UA" sz="4000" b="1" dirty="0"/>
          </a:p>
        </p:txBody>
      </p:sp>
      <p:sp>
        <p:nvSpPr>
          <p:cNvPr id="1048605" name="Заголовок 2"/>
          <p:cNvSpPr txBox="1"/>
          <p:nvPr/>
        </p:nvSpPr>
        <p:spPr>
          <a:xfrm>
            <a:off x="251520" y="1628800"/>
            <a:ext cx="3168352" cy="1872208"/>
          </a:xfrm>
          <a:prstGeom prst="rect">
            <a:avLst/>
          </a:prstGeom>
          <a:solidFill>
            <a:schemeClr val="bg2">
              <a:lumMod val="75000"/>
            </a:schemeClr>
          </a:solidFill>
        </p:spPr>
        <p:txBody>
          <a:bodyPr vert="horz" lIns="91440" tIns="45720" rIns="91440" bIns="45720" rtlCol="0" anchor="ctr">
            <a:normAutofit fontScale="63864" lnSpcReduction="20000"/>
          </a:bodyPr>
          <a:lstStyle>
            <a:lvl1pPr algn="ctr" defTabSz="914400" rtl="0" eaLnBrk="1" latinLnBrk="0" hangingPunct="1">
              <a:spcBef>
                <a:spcPct val="0"/>
              </a:spcBef>
              <a:buNone/>
              <a:defRPr sz="4400" kern="1200">
                <a:solidFill>
                  <a:schemeClr val="accent2">
                    <a:lumMod val="20000"/>
                    <a:lumOff val="80000"/>
                  </a:schemeClr>
                </a:solidFill>
                <a:effectLst>
                  <a:outerShdw blurRad="38100" dist="38100" dir="2700000" algn="tl">
                    <a:srgbClr val="000000">
                      <a:alpha val="43137"/>
                    </a:srgbClr>
                  </a:outerShdw>
                </a:effectLst>
                <a:latin typeface="+mj-lt"/>
                <a:ea typeface="+mj-ea"/>
                <a:cs typeface="+mj-cs"/>
              </a:defRPr>
            </a:lvl1pPr>
          </a:lstStyle>
          <a:p>
            <a:r>
              <a:rPr lang="uk-UA" b="1" dirty="0">
                <a:latin typeface="Georgia" panose="02040502050405020303" pitchFamily="18" charset="0"/>
              </a:rPr>
              <a:t>В </a:t>
            </a:r>
            <a:r>
              <a:rPr lang="uk-UA" b="1" dirty="0" smtClean="0">
                <a:latin typeface="Georgia" panose="02040502050405020303" pitchFamily="18" charset="0"/>
              </a:rPr>
              <a:t>опитуванні брали участь 20 вчителів та учні 7-11 класів</a:t>
            </a:r>
            <a:endParaRPr lang="uk-UA" b="1" dirty="0">
              <a:latin typeface="Georgia" panose="02040502050405020303"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8" name="Объект 1"/>
          <p:cNvSpPr>
            <a:spLocks noGrp="1"/>
          </p:cNvSpPr>
          <p:nvPr>
            <p:ph idx="1"/>
          </p:nvPr>
        </p:nvSpPr>
        <p:spPr>
          <a:xfrm>
            <a:off x="3851920" y="1628800"/>
            <a:ext cx="4752528" cy="5112568"/>
          </a:xfrm>
        </p:spPr>
        <p:txBody>
          <a:bodyPr>
            <a:normAutofit/>
          </a:bodyPr>
          <a:lstStyle/>
          <a:p>
            <a:pPr marL="0" indent="0">
              <a:buNone/>
            </a:pPr>
            <a:endParaRPr lang="uk-UA" sz="2800" dirty="0"/>
          </a:p>
          <a:p>
            <a:endParaRPr lang="ru-RU" dirty="0"/>
          </a:p>
        </p:txBody>
      </p:sp>
      <p:sp>
        <p:nvSpPr>
          <p:cNvPr id="1048609" name="Заголовок 2"/>
          <p:cNvSpPr>
            <a:spLocks noGrp="1"/>
          </p:cNvSpPr>
          <p:nvPr>
            <p:ph type="title"/>
          </p:nvPr>
        </p:nvSpPr>
        <p:spPr/>
        <p:txBody>
          <a:bodyPr>
            <a:normAutofit fontScale="90000"/>
          </a:bodyPr>
          <a:lstStyle/>
          <a:p>
            <a:r>
              <a:rPr lang="uk-UA" b="1" dirty="0" smtClean="0"/>
              <a:t>Результати опитування </a:t>
            </a:r>
            <a:br>
              <a:rPr lang="uk-UA" b="1" dirty="0" smtClean="0"/>
            </a:br>
            <a:r>
              <a:rPr lang="uk-UA" b="1" dirty="0" smtClean="0"/>
              <a:t>за два роки в порівнянні</a:t>
            </a:r>
            <a:endParaRPr lang="uk-UA" b="1" dirty="0"/>
          </a:p>
        </p:txBody>
      </p:sp>
      <p:graphicFrame>
        <p:nvGraphicFramePr>
          <p:cNvPr id="2" name="Таблица 1"/>
          <p:cNvGraphicFramePr>
            <a:graphicFrameLocks noGrp="1"/>
          </p:cNvGraphicFramePr>
          <p:nvPr>
            <p:extLst>
              <p:ext uri="{D42A27DB-BD31-4B8C-83A1-F6EECF244321}">
                <p14:modId xmlns:p14="http://schemas.microsoft.com/office/powerpoint/2010/main" val="2671663420"/>
              </p:ext>
            </p:extLst>
          </p:nvPr>
        </p:nvGraphicFramePr>
        <p:xfrm>
          <a:off x="251520" y="1628800"/>
          <a:ext cx="8640961" cy="5040561"/>
        </p:xfrm>
        <a:graphic>
          <a:graphicData uri="http://schemas.openxmlformats.org/drawingml/2006/table">
            <a:tbl>
              <a:tblPr firstRow="1" firstCol="1" bandRow="1">
                <a:tableStyleId>{5C22544A-7EE6-4342-B048-85BDC9FD1C3A}</a:tableStyleId>
              </a:tblPr>
              <a:tblGrid>
                <a:gridCol w="689689"/>
                <a:gridCol w="4155675"/>
                <a:gridCol w="1831784"/>
                <a:gridCol w="1963813"/>
              </a:tblGrid>
              <a:tr h="666532">
                <a:tc>
                  <a:txBody>
                    <a:bodyPr/>
                    <a:lstStyle/>
                    <a:p>
                      <a:pPr>
                        <a:lnSpc>
                          <a:spcPct val="107000"/>
                        </a:lnSpc>
                        <a:spcAft>
                          <a:spcPts val="0"/>
                        </a:spcAft>
                      </a:pPr>
                      <a:r>
                        <a:rPr lang="uk-UA" sz="1400">
                          <a:effectLst/>
                        </a:rPr>
                        <a:t>№ пит.</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400">
                          <a:effectLst/>
                        </a:rPr>
                        <a:t>Питання</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400">
                          <a:effectLst/>
                        </a:rPr>
                        <a:t>2023 н.р.</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400">
                          <a:effectLst/>
                        </a:rPr>
                        <a:t>2024 н.р.</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46504">
                <a:tc>
                  <a:txBody>
                    <a:bodyPr/>
                    <a:lstStyle/>
                    <a:p>
                      <a:pPr>
                        <a:lnSpc>
                          <a:spcPct val="107000"/>
                        </a:lnSpc>
                        <a:spcAft>
                          <a:spcPts val="0"/>
                        </a:spcAft>
                      </a:pPr>
                      <a:r>
                        <a:rPr lang="uk-UA" sz="1100">
                          <a:effectLst/>
                        </a:rPr>
                        <a:t>1</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uk-UA" sz="1100" spc="15">
                          <a:effectLst/>
                        </a:rPr>
                        <a:t>Що таке академічна доброчесність?</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100">
                          <a:effectLst/>
                        </a:rPr>
                        <a:t>47%</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100">
                          <a:effectLst/>
                        </a:rPr>
                        <a:t>88%</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5833">
                <a:tc>
                  <a:txBody>
                    <a:bodyPr/>
                    <a:lstStyle/>
                    <a:p>
                      <a:pPr>
                        <a:lnSpc>
                          <a:spcPct val="107000"/>
                        </a:lnSpc>
                        <a:spcAft>
                          <a:spcPts val="0"/>
                        </a:spcAft>
                      </a:pPr>
                      <a:r>
                        <a:rPr lang="uk-UA" sz="1100">
                          <a:effectLst/>
                        </a:rPr>
                        <a:t>2</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uk-UA" sz="1100" spc="15">
                          <a:effectLst/>
                        </a:rPr>
                        <a:t>Що таке академічний плагіат?</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100">
                          <a:effectLst/>
                        </a:rPr>
                        <a:t>68%</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100">
                          <a:effectLst/>
                        </a:rPr>
                        <a:t>70%</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04792">
                <a:tc>
                  <a:txBody>
                    <a:bodyPr/>
                    <a:lstStyle/>
                    <a:p>
                      <a:pPr>
                        <a:lnSpc>
                          <a:spcPct val="107000"/>
                        </a:lnSpc>
                        <a:spcAft>
                          <a:spcPts val="0"/>
                        </a:spcAft>
                      </a:pPr>
                      <a:r>
                        <a:rPr lang="uk-UA" sz="1100">
                          <a:effectLst/>
                        </a:rPr>
                        <a:t>3</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uk-UA" sz="1100" spc="15">
                          <a:effectLst/>
                        </a:rPr>
                        <a:t>Що таке самоплагіат?</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100">
                          <a:effectLst/>
                        </a:rPr>
                        <a:t>54%</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100">
                          <a:effectLst/>
                        </a:rPr>
                        <a:t>64%</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3936">
                <a:tc>
                  <a:txBody>
                    <a:bodyPr/>
                    <a:lstStyle/>
                    <a:p>
                      <a:pPr>
                        <a:lnSpc>
                          <a:spcPct val="107000"/>
                        </a:lnSpc>
                        <a:spcAft>
                          <a:spcPts val="0"/>
                        </a:spcAft>
                      </a:pPr>
                      <a:r>
                        <a:rPr lang="uk-UA" sz="1100">
                          <a:effectLst/>
                        </a:rPr>
                        <a:t>4</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uk-UA" sz="1100" spc="15">
                          <a:effectLst/>
                        </a:rPr>
                        <a:t>Що таке інтелектуальна власність?</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100">
                          <a:effectLst/>
                        </a:rPr>
                        <a:t>39%</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100">
                          <a:effectLst/>
                        </a:rPr>
                        <a:t>48%</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01948">
                <a:tc>
                  <a:txBody>
                    <a:bodyPr/>
                    <a:lstStyle/>
                    <a:p>
                      <a:pPr>
                        <a:lnSpc>
                          <a:spcPct val="107000"/>
                        </a:lnSpc>
                        <a:spcAft>
                          <a:spcPts val="0"/>
                        </a:spcAft>
                      </a:pPr>
                      <a:r>
                        <a:rPr lang="uk-UA" sz="1100">
                          <a:effectLst/>
                        </a:rPr>
                        <a:t>5</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uk-UA" sz="1100" spc="15">
                          <a:effectLst/>
                        </a:rPr>
                        <a:t>Що таке авторські права?</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100">
                          <a:effectLst/>
                        </a:rPr>
                        <a:t>75%</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100">
                          <a:effectLst/>
                        </a:rPr>
                        <a:t>77%</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95312">
                <a:tc>
                  <a:txBody>
                    <a:bodyPr/>
                    <a:lstStyle/>
                    <a:p>
                      <a:pPr>
                        <a:lnSpc>
                          <a:spcPct val="107000"/>
                        </a:lnSpc>
                        <a:spcAft>
                          <a:spcPts val="0"/>
                        </a:spcAft>
                      </a:pPr>
                      <a:r>
                        <a:rPr lang="uk-UA" sz="1100">
                          <a:effectLst/>
                        </a:rPr>
                        <a:t>6</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uk-UA" sz="1100" spc="15">
                          <a:effectLst/>
                        </a:rPr>
                        <a:t>Що таке фабрикація?</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100">
                          <a:effectLst/>
                        </a:rPr>
                        <a:t>57%</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100">
                          <a:effectLst/>
                        </a:rPr>
                        <a:t>64%</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7728">
                <a:tc>
                  <a:txBody>
                    <a:bodyPr/>
                    <a:lstStyle/>
                    <a:p>
                      <a:pPr>
                        <a:lnSpc>
                          <a:spcPct val="107000"/>
                        </a:lnSpc>
                        <a:spcAft>
                          <a:spcPts val="0"/>
                        </a:spcAft>
                      </a:pPr>
                      <a:r>
                        <a:rPr lang="uk-UA" sz="1100">
                          <a:effectLst/>
                        </a:rPr>
                        <a:t>7</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uk-UA" sz="1100" spc="15">
                          <a:effectLst/>
                        </a:rPr>
                        <a:t>Що таке фальсифікація?</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100">
                          <a:effectLst/>
                        </a:rPr>
                        <a:t>66%</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100">
                          <a:effectLst/>
                        </a:rPr>
                        <a:t>78%</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93416">
                <a:tc>
                  <a:txBody>
                    <a:bodyPr/>
                    <a:lstStyle/>
                    <a:p>
                      <a:pPr>
                        <a:lnSpc>
                          <a:spcPct val="107000"/>
                        </a:lnSpc>
                        <a:spcAft>
                          <a:spcPts val="0"/>
                        </a:spcAft>
                      </a:pPr>
                      <a:r>
                        <a:rPr lang="uk-UA" sz="1100">
                          <a:effectLst/>
                        </a:rPr>
                        <a:t>8</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uk-UA" sz="1100" spc="15">
                          <a:effectLst/>
                        </a:rPr>
                        <a:t>Що таке списування?</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100">
                          <a:effectLst/>
                        </a:rPr>
                        <a:t>70%</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100">
                          <a:effectLst/>
                        </a:rPr>
                        <a:t>84%</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99104">
                <a:tc>
                  <a:txBody>
                    <a:bodyPr/>
                    <a:lstStyle/>
                    <a:p>
                      <a:pPr>
                        <a:lnSpc>
                          <a:spcPct val="107000"/>
                        </a:lnSpc>
                        <a:spcAft>
                          <a:spcPts val="0"/>
                        </a:spcAft>
                      </a:pPr>
                      <a:r>
                        <a:rPr lang="uk-UA" sz="1100">
                          <a:effectLst/>
                        </a:rPr>
                        <a:t>9</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uk-UA" sz="1100" spc="15">
                          <a:effectLst/>
                        </a:rPr>
                        <a:t>Що таке обман?</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100">
                          <a:effectLst/>
                        </a:rPr>
                        <a:t>79%</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100">
                          <a:effectLst/>
                        </a:rPr>
                        <a:t>84%</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91520">
                <a:tc>
                  <a:txBody>
                    <a:bodyPr/>
                    <a:lstStyle/>
                    <a:p>
                      <a:pPr>
                        <a:lnSpc>
                          <a:spcPct val="107000"/>
                        </a:lnSpc>
                        <a:spcAft>
                          <a:spcPts val="0"/>
                        </a:spcAft>
                      </a:pPr>
                      <a:r>
                        <a:rPr lang="uk-UA" sz="1100">
                          <a:effectLst/>
                        </a:rPr>
                        <a:t>10</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uk-UA" sz="1100" spc="15">
                          <a:effectLst/>
                        </a:rPr>
                        <a:t>Що таке хабарництво?</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100">
                          <a:effectLst/>
                        </a:rPr>
                        <a:t>59%</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100">
                          <a:effectLst/>
                        </a:rPr>
                        <a:t>72%</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3936">
                <a:tc>
                  <a:txBody>
                    <a:bodyPr/>
                    <a:lstStyle/>
                    <a:p>
                      <a:pPr>
                        <a:lnSpc>
                          <a:spcPct val="107000"/>
                        </a:lnSpc>
                        <a:spcAft>
                          <a:spcPts val="0"/>
                        </a:spcAft>
                      </a:pPr>
                      <a:r>
                        <a:rPr lang="uk-UA" sz="1100">
                          <a:effectLst/>
                        </a:rPr>
                        <a:t>11</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uk-UA" sz="1100" spc="15">
                          <a:effectLst/>
                        </a:rPr>
                        <a:t>Що таке необ'єктивне оцінювання?</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100">
                          <a:effectLst/>
                        </a:rPr>
                        <a:t>79%</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100" dirty="0">
                          <a:effectLst/>
                        </a:rPr>
                        <a:t>86%</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3" name="Заголовок 3"/>
          <p:cNvSpPr>
            <a:spLocks noGrp="1"/>
          </p:cNvSpPr>
          <p:nvPr>
            <p:ph type="title"/>
          </p:nvPr>
        </p:nvSpPr>
        <p:spPr/>
        <p:txBody>
          <a:bodyPr>
            <a:normAutofit fontScale="90000"/>
          </a:bodyPr>
          <a:lstStyle/>
          <a:p>
            <a:r>
              <a:rPr lang="ru-RU" b="1" dirty="0" smtClean="0"/>
              <a:t/>
            </a:r>
            <a:br>
              <a:rPr lang="ru-RU" b="1" dirty="0" smtClean="0"/>
            </a:br>
            <a:r>
              <a:rPr lang="ru-RU" b="1" dirty="0"/>
              <a:t/>
            </a:r>
            <a:br>
              <a:rPr lang="ru-RU" b="1" dirty="0"/>
            </a:br>
            <a:r>
              <a:rPr lang="ru-RU" b="1" dirty="0" smtClean="0"/>
              <a:t/>
            </a:r>
            <a:br>
              <a:rPr lang="ru-RU" b="1" dirty="0" smtClean="0"/>
            </a:br>
            <a:r>
              <a:rPr lang="ru-RU" b="1" dirty="0" smtClean="0"/>
              <a:t/>
            </a:r>
            <a:br>
              <a:rPr lang="ru-RU" b="1" dirty="0" smtClean="0"/>
            </a:br>
            <a:r>
              <a:rPr lang="ru-RU" b="1" dirty="0"/>
              <a:t/>
            </a:r>
            <a:br>
              <a:rPr lang="ru-RU" b="1" dirty="0"/>
            </a:br>
            <a:r>
              <a:rPr lang="ru-RU" b="1" dirty="0" smtClean="0"/>
              <a:t>З</a:t>
            </a:r>
            <a:r>
              <a:rPr lang="uk-UA" b="1" dirty="0" smtClean="0"/>
              <a:t> досвіду роботи: </a:t>
            </a:r>
            <a:br>
              <a:rPr lang="uk-UA" b="1" dirty="0" smtClean="0"/>
            </a:br>
            <a:r>
              <a:rPr lang="ru-RU" b="1" dirty="0"/>
              <a:t/>
            </a:r>
            <a:br>
              <a:rPr lang="ru-RU" b="1" dirty="0"/>
            </a:br>
            <a:r>
              <a:rPr lang="ru-RU" sz="4000" b="1" dirty="0" smtClean="0">
                <a:solidFill>
                  <a:srgbClr val="000099"/>
                </a:solidFill>
              </a:rPr>
              <a:t>Рецепт </a:t>
            </a:r>
            <a:r>
              <a:rPr lang="uk-UA" sz="4000" b="1" dirty="0" smtClean="0">
                <a:solidFill>
                  <a:srgbClr val="000099"/>
                </a:solidFill>
              </a:rPr>
              <a:t>академічної доброчесності у процесі наукової діяльності </a:t>
            </a:r>
            <a:r>
              <a:rPr lang="ru-RU" sz="4000" b="1" dirty="0">
                <a:solidFill>
                  <a:srgbClr val="000099"/>
                </a:solidFill>
              </a:rPr>
              <a:t/>
            </a:r>
            <a:br>
              <a:rPr lang="ru-RU" sz="4000" b="1" dirty="0">
                <a:solidFill>
                  <a:srgbClr val="000099"/>
                </a:solidFill>
              </a:rPr>
            </a:br>
            <a:r>
              <a:rPr lang="ru-RU" sz="4000" b="1" dirty="0" smtClean="0">
                <a:solidFill>
                  <a:srgbClr val="000099"/>
                </a:solidFill>
              </a:rPr>
              <a:t>Практикум</a:t>
            </a:r>
            <a:br>
              <a:rPr lang="ru-RU" sz="4000" b="1" dirty="0" smtClean="0">
                <a:solidFill>
                  <a:srgbClr val="000099"/>
                </a:solidFill>
              </a:rPr>
            </a:br>
            <a:r>
              <a:rPr lang="ru-RU" sz="4000" b="1" dirty="0" smtClean="0">
                <a:solidFill>
                  <a:srgbClr val="000099"/>
                </a:solidFill>
              </a:rPr>
              <a:t>(</a:t>
            </a:r>
            <a:r>
              <a:rPr lang="uk-UA" sz="4000" b="1" dirty="0" smtClean="0">
                <a:solidFill>
                  <a:srgbClr val="000099"/>
                </a:solidFill>
              </a:rPr>
              <a:t>Написання  </a:t>
            </a:r>
            <a:r>
              <a:rPr lang="uk-UA" sz="4000" b="1" dirty="0" err="1" smtClean="0">
                <a:solidFill>
                  <a:srgbClr val="000099"/>
                </a:solidFill>
              </a:rPr>
              <a:t>МАНу</a:t>
            </a:r>
            <a:r>
              <a:rPr lang="uk-UA" sz="4000" b="1" dirty="0" smtClean="0">
                <a:solidFill>
                  <a:srgbClr val="000099"/>
                </a:solidFill>
              </a:rPr>
              <a:t>)</a:t>
            </a:r>
            <a:br>
              <a:rPr lang="uk-UA" sz="4000" b="1" dirty="0" smtClean="0">
                <a:solidFill>
                  <a:srgbClr val="000099"/>
                </a:solidFill>
              </a:rPr>
            </a:br>
            <a:r>
              <a:rPr lang="uk-UA" sz="4000" b="1" dirty="0" smtClean="0">
                <a:solidFill>
                  <a:srgbClr val="000099"/>
                </a:solidFill>
              </a:rPr>
              <a:t> </a:t>
            </a:r>
            <a:endParaRPr lang="uk-UA" b="1" dirty="0">
              <a:solidFill>
                <a:srgbClr val="000099"/>
              </a:solidFill>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9638" b="33639"/>
          <a:stretch/>
        </p:blipFill>
        <p:spPr bwMode="auto">
          <a:xfrm>
            <a:off x="2267744" y="3933056"/>
            <a:ext cx="4686845" cy="271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4" name="Заголовок 2"/>
          <p:cNvSpPr>
            <a:spLocks noGrp="1"/>
          </p:cNvSpPr>
          <p:nvPr>
            <p:ph type="title"/>
          </p:nvPr>
        </p:nvSpPr>
        <p:spPr/>
        <p:txBody>
          <a:bodyPr/>
          <a:lstStyle/>
          <a:p>
            <a:r>
              <a:rPr lang="ru-RU" b="1" dirty="0"/>
              <a:t>Порядок </a:t>
            </a:r>
            <a:r>
              <a:rPr lang="uk-UA" b="1" dirty="0"/>
              <a:t>денний</a:t>
            </a:r>
          </a:p>
        </p:txBody>
      </p:sp>
      <p:sp>
        <p:nvSpPr>
          <p:cNvPr id="1048625" name="Line 253"/>
          <p:cNvSpPr>
            <a:spLocks noChangeShapeType="1"/>
          </p:cNvSpPr>
          <p:nvPr/>
        </p:nvSpPr>
        <p:spPr bwMode="gray">
          <a:xfrm>
            <a:off x="3299792" y="4325822"/>
            <a:ext cx="5805738" cy="23369"/>
          </a:xfrm>
          <a:prstGeom prst="line">
            <a:avLst/>
          </a:prstGeom>
          <a:noFill/>
          <a:ln w="25400">
            <a:solidFill>
              <a:schemeClr val="accent2">
                <a:lumMod val="75000"/>
              </a:schemeClr>
            </a:solidFill>
            <a:prstDash val="sysDot"/>
            <a:round/>
            <a:tailEnd type="oval" w="med" len="med"/>
          </a:ln>
          <a:effectLst/>
        </p:spPr>
        <p:txBody>
          <a:bodyPr wrap="none" anchor="ctr"/>
          <a:lstStyle/>
          <a:p>
            <a:endParaRPr lang="ru-RU">
              <a:ln>
                <a:solidFill>
                  <a:schemeClr val="accent6">
                    <a:lumMod val="60000"/>
                    <a:lumOff val="40000"/>
                  </a:schemeClr>
                </a:solidFill>
              </a:ln>
              <a:solidFill>
                <a:schemeClr val="bg2">
                  <a:lumMod val="25000"/>
                </a:schemeClr>
              </a:solidFill>
            </a:endParaRPr>
          </a:p>
        </p:txBody>
      </p:sp>
      <p:sp>
        <p:nvSpPr>
          <p:cNvPr id="1048626" name="Rectangle 254"/>
          <p:cNvSpPr>
            <a:spLocks noChangeArrowheads="1"/>
          </p:cNvSpPr>
          <p:nvPr/>
        </p:nvSpPr>
        <p:spPr bwMode="gray">
          <a:xfrm rot="3419336">
            <a:off x="2307773" y="3797683"/>
            <a:ext cx="514288" cy="593061"/>
          </a:xfrm>
          <a:prstGeom prst="rect">
            <a:avLst/>
          </a:prstGeom>
          <a:gradFill rotWithShape="1">
            <a:gsLst>
              <a:gs pos="0">
                <a:schemeClr val="folHlink"/>
              </a:gs>
              <a:gs pos="100000">
                <a:schemeClr val="folHlink">
                  <a:gamma/>
                  <a:shade val="46275"/>
                  <a:invGamma/>
                </a:schemeClr>
              </a:gs>
            </a:gsLst>
            <a:lin ang="5400000" scaled="1"/>
          </a:gradFill>
          <a:ln w="9525">
            <a:miter lim="800000"/>
          </a:ln>
          <a:effectLst/>
          <a:scene3d>
            <a:camera prst="legacyPerspectiveFront">
              <a:rot lat="0" lon="1500000" rev="0"/>
            </a:camera>
            <a:lightRig rig="legacyFlat4" dir="b"/>
          </a:scene3d>
          <a:sp3d extrusionH="430200" prstMaterial="legacyMatte">
            <a:bevelT w="13500" h="13500" prst="angle"/>
            <a:bevelB w="13500" h="13500" prst="angle"/>
            <a:extrusionClr>
              <a:schemeClr val="folHlink"/>
            </a:extrusionClr>
          </a:sp3d>
        </p:spPr>
        <p:txBody>
          <a:bodyPr wrap="none" anchor="ctr">
            <a:flatTx/>
          </a:bodyPr>
          <a:lstStyle/>
          <a:p>
            <a:endParaRPr lang="ru-RU"/>
          </a:p>
        </p:txBody>
      </p:sp>
      <p:sp>
        <p:nvSpPr>
          <p:cNvPr id="1048627" name="Line 256"/>
          <p:cNvSpPr>
            <a:spLocks noChangeShapeType="1"/>
          </p:cNvSpPr>
          <p:nvPr/>
        </p:nvSpPr>
        <p:spPr bwMode="gray">
          <a:xfrm flipV="1">
            <a:off x="3299792" y="2107381"/>
            <a:ext cx="5844208" cy="0"/>
          </a:xfrm>
          <a:prstGeom prst="line">
            <a:avLst/>
          </a:prstGeom>
          <a:noFill/>
          <a:ln w="25400">
            <a:solidFill>
              <a:schemeClr val="accent2">
                <a:lumMod val="75000"/>
              </a:schemeClr>
            </a:solidFill>
            <a:prstDash val="sysDot"/>
            <a:round/>
            <a:tailEnd type="oval" w="med" len="med"/>
          </a:ln>
          <a:effectLst/>
        </p:spPr>
        <p:txBody>
          <a:bodyPr wrap="none" anchor="ctr"/>
          <a:lstStyle/>
          <a:p>
            <a:endParaRPr lang="ru-RU">
              <a:ln>
                <a:solidFill>
                  <a:schemeClr val="accent6">
                    <a:lumMod val="60000"/>
                    <a:lumOff val="40000"/>
                  </a:schemeClr>
                </a:solidFill>
              </a:ln>
              <a:solidFill>
                <a:schemeClr val="bg2">
                  <a:lumMod val="25000"/>
                </a:schemeClr>
              </a:solidFill>
            </a:endParaRPr>
          </a:p>
        </p:txBody>
      </p:sp>
      <p:sp>
        <p:nvSpPr>
          <p:cNvPr id="1048628" name="Rectangle 257"/>
          <p:cNvSpPr>
            <a:spLocks noChangeArrowheads="1"/>
          </p:cNvSpPr>
          <p:nvPr/>
        </p:nvSpPr>
        <p:spPr bwMode="gray">
          <a:xfrm rot="3419336">
            <a:off x="2313377" y="1504469"/>
            <a:ext cx="461343" cy="376667"/>
          </a:xfrm>
          <a:prstGeom prst="rect">
            <a:avLst/>
          </a:prstGeom>
          <a:gradFill rotWithShape="1">
            <a:gsLst>
              <a:gs pos="0">
                <a:schemeClr val="accent1"/>
              </a:gs>
              <a:gs pos="100000">
                <a:schemeClr val="accent1">
                  <a:gamma/>
                  <a:shade val="46275"/>
                  <a:invGamma/>
                </a:schemeClr>
              </a:gs>
            </a:gsLst>
            <a:lin ang="5400000" scaled="1"/>
          </a:gradFill>
          <a:ln w="9525">
            <a:miter lim="800000"/>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anchor="ctr">
            <a:flatTx/>
          </a:bodyPr>
          <a:lstStyle/>
          <a:p>
            <a:endParaRPr lang="ru-RU">
              <a:solidFill>
                <a:srgbClr val="FF0000"/>
              </a:solidFill>
            </a:endParaRPr>
          </a:p>
        </p:txBody>
      </p:sp>
      <p:sp>
        <p:nvSpPr>
          <p:cNvPr id="1048629" name="Text Box 258"/>
          <p:cNvSpPr txBox="1">
            <a:spLocks noChangeArrowheads="1"/>
          </p:cNvSpPr>
          <p:nvPr/>
        </p:nvSpPr>
        <p:spPr bwMode="gray">
          <a:xfrm>
            <a:off x="3140105" y="3587158"/>
            <a:ext cx="6003895" cy="738664"/>
          </a:xfrm>
          <a:prstGeom prst="rect">
            <a:avLst/>
          </a:prstGeom>
          <a:noFill/>
          <a:ln w="9525" algn="ctr">
            <a:noFill/>
            <a:miter lim="800000"/>
          </a:ln>
          <a:effectLst/>
        </p:spPr>
        <p:txBody>
          <a:bodyPr wrap="square">
            <a:spAutoFit/>
          </a:bodyPr>
          <a:lstStyle/>
          <a:p>
            <a:pPr eaLnBrk="0" hangingPunct="0"/>
            <a:r>
              <a:rPr lang="uk-UA" sz="2000" dirty="0" smtClean="0">
                <a:solidFill>
                  <a:srgbClr val="000099"/>
                </a:solidFill>
                <a:latin typeface="Georgia" panose="02040502050405020303" pitchFamily="18" charset="0"/>
              </a:rPr>
              <a:t>Результати діагностики рівня обізнаності </a:t>
            </a:r>
            <a:r>
              <a:rPr lang="uk-UA" sz="2000" dirty="0">
                <a:solidFill>
                  <a:srgbClr val="000099"/>
                </a:solidFill>
                <a:latin typeface="Georgia" panose="02040502050405020303" pitchFamily="18" charset="0"/>
              </a:rPr>
              <a:t>з </a:t>
            </a:r>
            <a:r>
              <a:rPr lang="uk-UA" sz="2000" dirty="0" smtClean="0">
                <a:solidFill>
                  <a:srgbClr val="000099"/>
                </a:solidFill>
                <a:latin typeface="Georgia" panose="02040502050405020303" pitchFamily="18" charset="0"/>
              </a:rPr>
              <a:t>академічної доброчесності (в порівнянні</a:t>
            </a:r>
            <a:r>
              <a:rPr lang="uk-UA" sz="2200" dirty="0" smtClean="0">
                <a:solidFill>
                  <a:srgbClr val="000099"/>
                </a:solidFill>
                <a:latin typeface="Georgia" panose="02040502050405020303" pitchFamily="18" charset="0"/>
              </a:rPr>
              <a:t>)</a:t>
            </a:r>
            <a:endParaRPr lang="uk-UA" sz="2200" dirty="0">
              <a:solidFill>
                <a:srgbClr val="000099"/>
              </a:solidFill>
              <a:latin typeface="Georgia" panose="02040502050405020303" pitchFamily="18" charset="0"/>
            </a:endParaRPr>
          </a:p>
        </p:txBody>
      </p:sp>
      <p:sp>
        <p:nvSpPr>
          <p:cNvPr id="1048630" name="Line 260"/>
          <p:cNvSpPr>
            <a:spLocks noChangeShapeType="1"/>
          </p:cNvSpPr>
          <p:nvPr/>
        </p:nvSpPr>
        <p:spPr bwMode="gray">
          <a:xfrm flipV="1">
            <a:off x="3299792" y="2615668"/>
            <a:ext cx="5844208" cy="0"/>
          </a:xfrm>
          <a:prstGeom prst="line">
            <a:avLst/>
          </a:prstGeom>
          <a:noFill/>
          <a:ln w="25400">
            <a:solidFill>
              <a:schemeClr val="accent2">
                <a:lumMod val="75000"/>
              </a:schemeClr>
            </a:solidFill>
            <a:prstDash val="sysDot"/>
            <a:round/>
            <a:tailEnd type="oval" w="med" len="med"/>
          </a:ln>
          <a:effectLst/>
        </p:spPr>
        <p:txBody>
          <a:bodyPr wrap="none" anchor="ctr"/>
          <a:lstStyle/>
          <a:p>
            <a:endParaRPr lang="ru-RU">
              <a:ln>
                <a:solidFill>
                  <a:schemeClr val="accent6">
                    <a:lumMod val="60000"/>
                    <a:lumOff val="40000"/>
                  </a:schemeClr>
                </a:solidFill>
              </a:ln>
              <a:solidFill>
                <a:schemeClr val="bg2">
                  <a:lumMod val="25000"/>
                </a:schemeClr>
              </a:solidFill>
            </a:endParaRPr>
          </a:p>
        </p:txBody>
      </p:sp>
      <p:sp>
        <p:nvSpPr>
          <p:cNvPr id="1048631" name="Rectangle 261"/>
          <p:cNvSpPr>
            <a:spLocks noChangeArrowheads="1"/>
          </p:cNvSpPr>
          <p:nvPr/>
        </p:nvSpPr>
        <p:spPr bwMode="gray">
          <a:xfrm rot="3419336">
            <a:off x="2317550" y="2203972"/>
            <a:ext cx="500042" cy="496788"/>
          </a:xfrm>
          <a:prstGeom prst="rect">
            <a:avLst/>
          </a:prstGeom>
          <a:gradFill rotWithShape="1">
            <a:gsLst>
              <a:gs pos="0">
                <a:schemeClr val="accent2"/>
              </a:gs>
              <a:gs pos="100000">
                <a:schemeClr val="accent2">
                  <a:gamma/>
                  <a:shade val="46275"/>
                  <a:invGamma/>
                </a:schemeClr>
              </a:gs>
            </a:gsLst>
            <a:lin ang="5400000" scaled="1"/>
          </a:gradFill>
          <a:ln w="9525">
            <a:miter lim="800000"/>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endParaRPr lang="ru-RU"/>
          </a:p>
        </p:txBody>
      </p:sp>
      <p:sp>
        <p:nvSpPr>
          <p:cNvPr id="1048632" name="Line 263"/>
          <p:cNvSpPr>
            <a:spLocks noChangeShapeType="1"/>
          </p:cNvSpPr>
          <p:nvPr/>
        </p:nvSpPr>
        <p:spPr bwMode="gray">
          <a:xfrm>
            <a:off x="3347047" y="3613672"/>
            <a:ext cx="5738993" cy="15801"/>
          </a:xfrm>
          <a:prstGeom prst="line">
            <a:avLst/>
          </a:prstGeom>
          <a:noFill/>
          <a:ln w="25400">
            <a:solidFill>
              <a:schemeClr val="accent2">
                <a:lumMod val="75000"/>
              </a:schemeClr>
            </a:solidFill>
            <a:prstDash val="sysDot"/>
            <a:round/>
            <a:tailEnd type="oval" w="med" len="med"/>
          </a:ln>
          <a:effectLst/>
        </p:spPr>
        <p:txBody>
          <a:bodyPr wrap="none" anchor="ctr"/>
          <a:lstStyle/>
          <a:p>
            <a:endParaRPr lang="ru-RU">
              <a:ln>
                <a:solidFill>
                  <a:schemeClr val="accent6">
                    <a:lumMod val="60000"/>
                    <a:lumOff val="40000"/>
                  </a:schemeClr>
                </a:solidFill>
              </a:ln>
              <a:solidFill>
                <a:schemeClr val="bg2">
                  <a:lumMod val="25000"/>
                </a:schemeClr>
              </a:solidFill>
            </a:endParaRPr>
          </a:p>
        </p:txBody>
      </p:sp>
      <p:sp>
        <p:nvSpPr>
          <p:cNvPr id="1048633" name="Rectangle 264"/>
          <p:cNvSpPr>
            <a:spLocks noChangeArrowheads="1"/>
          </p:cNvSpPr>
          <p:nvPr/>
        </p:nvSpPr>
        <p:spPr bwMode="gray">
          <a:xfrm rot="3419336">
            <a:off x="2271343" y="2978698"/>
            <a:ext cx="592454" cy="537804"/>
          </a:xfrm>
          <a:prstGeom prst="rect">
            <a:avLst/>
          </a:prstGeom>
          <a:gradFill rotWithShape="1">
            <a:gsLst>
              <a:gs pos="0">
                <a:schemeClr val="hlink"/>
              </a:gs>
              <a:gs pos="100000">
                <a:schemeClr val="hlink">
                  <a:gamma/>
                  <a:shade val="46275"/>
                  <a:invGamma/>
                </a:schemeClr>
              </a:gs>
            </a:gsLst>
            <a:lin ang="5400000" scaled="1"/>
          </a:gradFill>
          <a:ln w="9525">
            <a:miter lim="800000"/>
          </a:ln>
          <a:effectLst/>
          <a:scene3d>
            <a:camera prst="legacyPerspectiveFront">
              <a:rot lat="0" lon="1500000" rev="0"/>
            </a:camera>
            <a:lightRig rig="legacyFlat4" dir="b"/>
          </a:scene3d>
          <a:sp3d extrusionH="430200" prstMaterial="legacyMatte">
            <a:bevelT w="13500" h="13500" prst="angle"/>
            <a:bevelB w="13500" h="13500" prst="angle"/>
            <a:extrusionClr>
              <a:schemeClr val="hlink"/>
            </a:extrusionClr>
          </a:sp3d>
        </p:spPr>
        <p:txBody>
          <a:bodyPr wrap="none" anchor="ctr">
            <a:flatTx/>
          </a:bodyPr>
          <a:lstStyle/>
          <a:p>
            <a:endParaRPr lang="ru-RU"/>
          </a:p>
        </p:txBody>
      </p:sp>
      <p:sp>
        <p:nvSpPr>
          <p:cNvPr id="1048634" name="Line 266"/>
          <p:cNvSpPr>
            <a:spLocks noChangeShapeType="1"/>
          </p:cNvSpPr>
          <p:nvPr/>
        </p:nvSpPr>
        <p:spPr bwMode="gray">
          <a:xfrm flipV="1">
            <a:off x="3134628" y="5344322"/>
            <a:ext cx="5901867" cy="20533"/>
          </a:xfrm>
          <a:prstGeom prst="line">
            <a:avLst/>
          </a:prstGeom>
          <a:noFill/>
          <a:ln w="25400">
            <a:solidFill>
              <a:schemeClr val="accent2">
                <a:lumMod val="75000"/>
              </a:schemeClr>
            </a:solidFill>
            <a:prstDash val="sysDot"/>
            <a:round/>
            <a:tailEnd type="oval" w="med" len="med"/>
          </a:ln>
          <a:effectLst/>
        </p:spPr>
        <p:txBody>
          <a:bodyPr wrap="none" anchor="ctr"/>
          <a:lstStyle/>
          <a:p>
            <a:endParaRPr lang="ru-RU">
              <a:ln>
                <a:solidFill>
                  <a:schemeClr val="accent6">
                    <a:lumMod val="60000"/>
                    <a:lumOff val="40000"/>
                  </a:schemeClr>
                </a:solidFill>
              </a:ln>
              <a:solidFill>
                <a:schemeClr val="bg2">
                  <a:lumMod val="25000"/>
                </a:schemeClr>
              </a:solidFill>
            </a:endParaRPr>
          </a:p>
        </p:txBody>
      </p:sp>
      <p:sp>
        <p:nvSpPr>
          <p:cNvPr id="1048635" name="Rectangle 267"/>
          <p:cNvSpPr>
            <a:spLocks noChangeArrowheads="1"/>
          </p:cNvSpPr>
          <p:nvPr/>
        </p:nvSpPr>
        <p:spPr bwMode="ltGray">
          <a:xfrm rot="3419336">
            <a:off x="2330455" y="4667396"/>
            <a:ext cx="571320" cy="566261"/>
          </a:xfrm>
          <a:prstGeom prst="rect">
            <a:avLst/>
          </a:prstGeom>
          <a:gradFill rotWithShape="1">
            <a:gsLst>
              <a:gs pos="0">
                <a:srgbClr val="990099"/>
              </a:gs>
              <a:gs pos="100000">
                <a:srgbClr val="990099">
                  <a:gamma/>
                  <a:shade val="46275"/>
                  <a:invGamma/>
                </a:srgbClr>
              </a:gs>
            </a:gsLst>
            <a:lin ang="5400000" scaled="1"/>
          </a:gradFill>
          <a:ln w="9525">
            <a:miter lim="800000"/>
          </a:ln>
          <a:effectLst/>
          <a:scene3d>
            <a:camera prst="legacyPerspectiveFront">
              <a:rot lat="0" lon="1500000" rev="0"/>
            </a:camera>
            <a:lightRig rig="legacyFlat4" dir="b"/>
          </a:scene3d>
          <a:sp3d extrusionH="430200" prstMaterial="legacyMatte">
            <a:bevelT w="13500" h="13500" prst="angle"/>
            <a:bevelB w="13500" h="13500" prst="angle"/>
            <a:extrusionClr>
              <a:srgbClr val="990099"/>
            </a:extrusionClr>
          </a:sp3d>
        </p:spPr>
        <p:txBody>
          <a:bodyPr wrap="none" anchor="ctr">
            <a:flatTx/>
          </a:bodyPr>
          <a:lstStyle/>
          <a:p>
            <a:endParaRPr lang="ru-RU"/>
          </a:p>
        </p:txBody>
      </p:sp>
      <p:sp>
        <p:nvSpPr>
          <p:cNvPr id="1048636" name="Text Box 269"/>
          <p:cNvSpPr txBox="1">
            <a:spLocks noChangeArrowheads="1"/>
          </p:cNvSpPr>
          <p:nvPr/>
        </p:nvSpPr>
        <p:spPr bwMode="gray">
          <a:xfrm>
            <a:off x="3134628" y="1395285"/>
            <a:ext cx="6014847" cy="726440"/>
          </a:xfrm>
          <a:prstGeom prst="rect">
            <a:avLst/>
          </a:prstGeom>
          <a:noFill/>
          <a:ln w="9525" algn="ctr">
            <a:noFill/>
            <a:miter lim="800000"/>
          </a:ln>
          <a:effectLst/>
        </p:spPr>
        <p:txBody>
          <a:bodyPr wrap="square">
            <a:spAutoFit/>
          </a:bodyPr>
          <a:lstStyle/>
          <a:p>
            <a:pPr eaLnBrk="0" hangingPunct="0"/>
            <a:r>
              <a:rPr lang="uk-UA" sz="2000" dirty="0">
                <a:solidFill>
                  <a:srgbClr val="000099"/>
                </a:solidFill>
                <a:latin typeface="Georgia" panose="02040502050405020303" pitchFamily="18" charset="0"/>
              </a:rPr>
              <a:t>А</a:t>
            </a:r>
            <a:r>
              <a:rPr lang="uk-UA" sz="2000" dirty="0" smtClean="0">
                <a:solidFill>
                  <a:srgbClr val="000099"/>
                </a:solidFill>
                <a:latin typeface="Georgia" panose="02040502050405020303" pitchFamily="18" charset="0"/>
              </a:rPr>
              <a:t>кадемічна доброчесність як запорука якісної освіти</a:t>
            </a:r>
            <a:endParaRPr lang="ru-RU" sz="2000" dirty="0">
              <a:solidFill>
                <a:srgbClr val="000099"/>
              </a:solidFill>
              <a:latin typeface="Georgia" panose="02040502050405020303" pitchFamily="18" charset="0"/>
            </a:endParaRPr>
          </a:p>
        </p:txBody>
      </p:sp>
      <p:sp>
        <p:nvSpPr>
          <p:cNvPr id="1048637" name="Text Box 270"/>
          <p:cNvSpPr txBox="1">
            <a:spLocks noChangeArrowheads="1"/>
          </p:cNvSpPr>
          <p:nvPr/>
        </p:nvSpPr>
        <p:spPr bwMode="gray">
          <a:xfrm>
            <a:off x="3140105" y="2615669"/>
            <a:ext cx="5896391" cy="1015664"/>
          </a:xfrm>
          <a:prstGeom prst="rect">
            <a:avLst/>
          </a:prstGeom>
          <a:noFill/>
          <a:ln w="9525" algn="ctr">
            <a:noFill/>
            <a:miter lim="800000"/>
          </a:ln>
          <a:effectLst/>
        </p:spPr>
        <p:txBody>
          <a:bodyPr wrap="square">
            <a:spAutoFit/>
          </a:bodyPr>
          <a:lstStyle/>
          <a:p>
            <a:pPr eaLnBrk="0" hangingPunct="0"/>
            <a:r>
              <a:rPr lang="uk-UA" sz="2000" dirty="0">
                <a:solidFill>
                  <a:srgbClr val="000099"/>
                </a:solidFill>
                <a:latin typeface="Georgia" panose="02040502050405020303" pitchFamily="18" charset="0"/>
              </a:rPr>
              <a:t>Порушення академічної </a:t>
            </a:r>
            <a:r>
              <a:rPr lang="uk-UA" sz="2000" dirty="0" smtClean="0">
                <a:solidFill>
                  <a:srgbClr val="000099"/>
                </a:solidFill>
                <a:latin typeface="Georgia" panose="02040502050405020303" pitchFamily="18" charset="0"/>
              </a:rPr>
              <a:t>доброчесності – списування. Погляд </a:t>
            </a:r>
            <a:r>
              <a:rPr lang="uk-UA" sz="2000" dirty="0">
                <a:solidFill>
                  <a:srgbClr val="000099"/>
                </a:solidFill>
                <a:latin typeface="Georgia" panose="02040502050405020303" pitchFamily="18" charset="0"/>
              </a:rPr>
              <a:t>з </a:t>
            </a:r>
            <a:r>
              <a:rPr lang="uk-UA" sz="2000" dirty="0" smtClean="0">
                <a:solidFill>
                  <a:srgbClr val="000099"/>
                </a:solidFill>
                <a:latin typeface="Georgia" panose="02040502050405020303" pitchFamily="18" charset="0"/>
              </a:rPr>
              <a:t>середини Учнівського самоврядування</a:t>
            </a:r>
            <a:endParaRPr lang="uk-UA" sz="2000" dirty="0">
              <a:solidFill>
                <a:srgbClr val="000099"/>
              </a:solidFill>
              <a:latin typeface="Georgia" panose="02040502050405020303" pitchFamily="18" charset="0"/>
            </a:endParaRPr>
          </a:p>
        </p:txBody>
      </p:sp>
      <p:sp>
        <p:nvSpPr>
          <p:cNvPr id="1048638" name="Text Box 272"/>
          <p:cNvSpPr txBox="1">
            <a:spLocks noChangeArrowheads="1"/>
          </p:cNvSpPr>
          <p:nvPr/>
        </p:nvSpPr>
        <p:spPr bwMode="gray">
          <a:xfrm>
            <a:off x="3140105" y="4349192"/>
            <a:ext cx="5896391" cy="1323439"/>
          </a:xfrm>
          <a:prstGeom prst="rect">
            <a:avLst/>
          </a:prstGeom>
          <a:noFill/>
          <a:ln w="9525" algn="ctr">
            <a:noFill/>
            <a:miter lim="800000"/>
          </a:ln>
          <a:effectLst/>
        </p:spPr>
        <p:txBody>
          <a:bodyPr wrap="square">
            <a:spAutoFit/>
          </a:bodyPr>
          <a:lstStyle/>
          <a:p>
            <a:pPr eaLnBrk="0" hangingPunct="0"/>
            <a:r>
              <a:rPr lang="ru-RU" sz="2000" dirty="0" smtClean="0">
                <a:solidFill>
                  <a:srgbClr val="000099"/>
                </a:solidFill>
                <a:latin typeface="Georgia" panose="02040502050405020303" pitchFamily="18" charset="0"/>
              </a:rPr>
              <a:t>З </a:t>
            </a:r>
            <a:r>
              <a:rPr lang="ru-RU" sz="2000" dirty="0" err="1">
                <a:solidFill>
                  <a:srgbClr val="000099"/>
                </a:solidFill>
                <a:latin typeface="Georgia" panose="02040502050405020303" pitchFamily="18" charset="0"/>
              </a:rPr>
              <a:t>досвіду</a:t>
            </a:r>
            <a:r>
              <a:rPr lang="ru-RU" sz="2000" dirty="0">
                <a:solidFill>
                  <a:srgbClr val="000099"/>
                </a:solidFill>
                <a:latin typeface="Georgia" panose="02040502050405020303" pitchFamily="18" charset="0"/>
              </a:rPr>
              <a:t> </a:t>
            </a:r>
            <a:r>
              <a:rPr lang="ru-RU" sz="2000" dirty="0" err="1">
                <a:solidFill>
                  <a:srgbClr val="000099"/>
                </a:solidFill>
                <a:latin typeface="Georgia" panose="02040502050405020303" pitchFamily="18" charset="0"/>
              </a:rPr>
              <a:t>роботи</a:t>
            </a:r>
            <a:r>
              <a:rPr lang="ru-RU" sz="2000" dirty="0">
                <a:solidFill>
                  <a:srgbClr val="000099"/>
                </a:solidFill>
                <a:latin typeface="Georgia" panose="02040502050405020303" pitchFamily="18" charset="0"/>
              </a:rPr>
              <a:t>: </a:t>
            </a:r>
            <a:endParaRPr lang="ru-RU" sz="2000" dirty="0" smtClean="0">
              <a:solidFill>
                <a:srgbClr val="000099"/>
              </a:solidFill>
              <a:latin typeface="Georgia" panose="02040502050405020303" pitchFamily="18" charset="0"/>
            </a:endParaRPr>
          </a:p>
          <a:p>
            <a:pPr eaLnBrk="0" hangingPunct="0"/>
            <a:r>
              <a:rPr lang="ru-RU" sz="2000" dirty="0" smtClean="0">
                <a:solidFill>
                  <a:srgbClr val="000099"/>
                </a:solidFill>
                <a:latin typeface="Georgia" panose="02040502050405020303" pitchFamily="18" charset="0"/>
              </a:rPr>
              <a:t>Рецепт </a:t>
            </a:r>
            <a:r>
              <a:rPr lang="ru-RU" sz="2000" dirty="0" err="1">
                <a:solidFill>
                  <a:srgbClr val="000099"/>
                </a:solidFill>
                <a:latin typeface="Georgia" panose="02040502050405020303" pitchFamily="18" charset="0"/>
              </a:rPr>
              <a:t>академічної</a:t>
            </a:r>
            <a:r>
              <a:rPr lang="ru-RU" sz="2000" dirty="0">
                <a:solidFill>
                  <a:srgbClr val="000099"/>
                </a:solidFill>
                <a:latin typeface="Georgia" panose="02040502050405020303" pitchFamily="18" charset="0"/>
              </a:rPr>
              <a:t> </a:t>
            </a:r>
            <a:r>
              <a:rPr lang="ru-RU" sz="2000" dirty="0" err="1">
                <a:solidFill>
                  <a:srgbClr val="000099"/>
                </a:solidFill>
                <a:latin typeface="Georgia" panose="02040502050405020303" pitchFamily="18" charset="0"/>
              </a:rPr>
              <a:t>доброчесності</a:t>
            </a:r>
            <a:r>
              <a:rPr lang="ru-RU" sz="2000" dirty="0">
                <a:solidFill>
                  <a:srgbClr val="000099"/>
                </a:solidFill>
                <a:latin typeface="Georgia" panose="02040502050405020303" pitchFamily="18" charset="0"/>
              </a:rPr>
              <a:t> у </a:t>
            </a:r>
            <a:r>
              <a:rPr lang="ru-RU" sz="2000" dirty="0" err="1">
                <a:solidFill>
                  <a:srgbClr val="000099"/>
                </a:solidFill>
                <a:latin typeface="Georgia" panose="02040502050405020303" pitchFamily="18" charset="0"/>
              </a:rPr>
              <a:t>процесі</a:t>
            </a:r>
            <a:r>
              <a:rPr lang="ru-RU" sz="2000" dirty="0">
                <a:solidFill>
                  <a:srgbClr val="000099"/>
                </a:solidFill>
                <a:latin typeface="Georgia" panose="02040502050405020303" pitchFamily="18" charset="0"/>
              </a:rPr>
              <a:t> </a:t>
            </a:r>
            <a:r>
              <a:rPr lang="ru-RU" sz="2000" dirty="0" err="1">
                <a:solidFill>
                  <a:srgbClr val="000099"/>
                </a:solidFill>
                <a:latin typeface="Georgia" panose="02040502050405020303" pitchFamily="18" charset="0"/>
              </a:rPr>
              <a:t>наукової</a:t>
            </a:r>
            <a:r>
              <a:rPr lang="ru-RU" sz="2000" dirty="0">
                <a:solidFill>
                  <a:srgbClr val="000099"/>
                </a:solidFill>
                <a:latin typeface="Georgia" panose="02040502050405020303" pitchFamily="18" charset="0"/>
              </a:rPr>
              <a:t> </a:t>
            </a:r>
            <a:r>
              <a:rPr lang="ru-RU" sz="2000" dirty="0" err="1" smtClean="0">
                <a:solidFill>
                  <a:srgbClr val="000099"/>
                </a:solidFill>
                <a:latin typeface="Georgia" panose="02040502050405020303" pitchFamily="18" charset="0"/>
              </a:rPr>
              <a:t>діяльності</a:t>
            </a:r>
            <a:r>
              <a:rPr lang="ru-RU" sz="2000" dirty="0" smtClean="0">
                <a:solidFill>
                  <a:srgbClr val="000099"/>
                </a:solidFill>
                <a:latin typeface="Georgia" panose="02040502050405020303" pitchFamily="18" charset="0"/>
              </a:rPr>
              <a:t>. </a:t>
            </a:r>
            <a:r>
              <a:rPr lang="uk-UA" sz="2000" dirty="0" smtClean="0">
                <a:solidFill>
                  <a:srgbClr val="000099"/>
                </a:solidFill>
                <a:latin typeface="Georgia" panose="02040502050405020303" pitchFamily="18" charset="0"/>
              </a:rPr>
              <a:t>(Написання  </a:t>
            </a:r>
            <a:r>
              <a:rPr lang="uk-UA" sz="2000" dirty="0" err="1">
                <a:solidFill>
                  <a:srgbClr val="000099"/>
                </a:solidFill>
                <a:latin typeface="Georgia" panose="02040502050405020303" pitchFamily="18" charset="0"/>
              </a:rPr>
              <a:t>МАНу</a:t>
            </a:r>
            <a:r>
              <a:rPr lang="uk-UA" sz="2000" dirty="0">
                <a:solidFill>
                  <a:srgbClr val="000099"/>
                </a:solidFill>
                <a:latin typeface="Georgia" panose="02040502050405020303" pitchFamily="18" charset="0"/>
              </a:rPr>
              <a:t>)</a:t>
            </a:r>
            <a:br>
              <a:rPr lang="uk-UA" sz="2000" dirty="0">
                <a:solidFill>
                  <a:srgbClr val="000099"/>
                </a:solidFill>
                <a:latin typeface="Georgia" panose="02040502050405020303" pitchFamily="18" charset="0"/>
              </a:rPr>
            </a:br>
            <a:endParaRPr lang="uk-UA" sz="2000" dirty="0" smtClean="0">
              <a:solidFill>
                <a:srgbClr val="000099"/>
              </a:solidFill>
              <a:latin typeface="Georgia" panose="02040502050405020303" pitchFamily="18" charset="0"/>
            </a:endParaRPr>
          </a:p>
        </p:txBody>
      </p:sp>
      <p:pic>
        <p:nvPicPr>
          <p:cNvPr id="2097157" name="Объект 6"/>
          <p:cNvPicPr>
            <a:picLocks noChangeAspect="1"/>
          </p:cNvPicPr>
          <p:nvPr/>
        </p:nvPicPr>
        <p:blipFill>
          <a:blip r:embed="rId3"/>
          <a:stretch>
            <a:fillRect/>
          </a:stretch>
        </p:blipFill>
        <p:spPr>
          <a:xfrm rot="17545984">
            <a:off x="-547586" y="1411115"/>
            <a:ext cx="3375390" cy="2212263"/>
          </a:xfrm>
          <a:prstGeom prst="rect">
            <a:avLst/>
          </a:prstGeom>
          <a:ln>
            <a:noFill/>
          </a:ln>
          <a:effectLst>
            <a:outerShdw blurRad="292100" dist="139700" dir="2700000" algn="tl" rotWithShape="0">
              <a:srgbClr val="333333">
                <a:alpha val="65000"/>
              </a:srgbClr>
            </a:outerShdw>
          </a:effectLst>
        </p:spPr>
      </p:pic>
      <p:sp>
        <p:nvSpPr>
          <p:cNvPr id="1048639" name="Прямоугольник 3"/>
          <p:cNvSpPr/>
          <p:nvPr/>
        </p:nvSpPr>
        <p:spPr>
          <a:xfrm>
            <a:off x="3083604" y="2215558"/>
            <a:ext cx="6002436" cy="400110"/>
          </a:xfrm>
          <a:prstGeom prst="rect">
            <a:avLst/>
          </a:prstGeom>
        </p:spPr>
        <p:txBody>
          <a:bodyPr wrap="square">
            <a:spAutoFit/>
          </a:bodyPr>
          <a:lstStyle/>
          <a:p>
            <a:r>
              <a:rPr lang="ru-RU" sz="2000" dirty="0" smtClean="0">
                <a:solidFill>
                  <a:srgbClr val="000099"/>
                </a:solidFill>
                <a:latin typeface="Georgia" panose="02040502050405020303" pitchFamily="18" charset="0"/>
              </a:rPr>
              <a:t>Криза </a:t>
            </a:r>
            <a:r>
              <a:rPr lang="uk-UA" sz="2000" dirty="0" smtClean="0">
                <a:solidFill>
                  <a:srgbClr val="000099"/>
                </a:solidFill>
                <a:latin typeface="Georgia" panose="02040502050405020303" pitchFamily="18" charset="0"/>
              </a:rPr>
              <a:t>академічної доброчесності </a:t>
            </a:r>
            <a:r>
              <a:rPr lang="ru-RU" sz="2000" dirty="0" smtClean="0">
                <a:solidFill>
                  <a:srgbClr val="000099"/>
                </a:solidFill>
                <a:latin typeface="Georgia" panose="02040502050405020303" pitchFamily="18" charset="0"/>
              </a:rPr>
              <a:t>в </a:t>
            </a:r>
            <a:r>
              <a:rPr lang="uk-UA" sz="2000" dirty="0" smtClean="0">
                <a:solidFill>
                  <a:srgbClr val="000099"/>
                </a:solidFill>
                <a:latin typeface="Georgia" panose="02040502050405020303" pitchFamily="18" charset="0"/>
              </a:rPr>
              <a:t>Україні</a:t>
            </a:r>
            <a:endParaRPr lang="uk-UA" sz="2000" dirty="0">
              <a:solidFill>
                <a:srgbClr val="000099"/>
              </a:solidFill>
              <a:latin typeface="Georgia" panose="02040502050405020303" pitchFamily="18" charset="0"/>
            </a:endParaRPr>
          </a:p>
        </p:txBody>
      </p:sp>
      <p:pic>
        <p:nvPicPr>
          <p:cNvPr id="2097158" name="Picture 3"/>
          <p:cNvPicPr>
            <a:picLocks noChangeAspect="1" noChangeArrowheads="1"/>
          </p:cNvPicPr>
          <p:nvPr/>
        </p:nvPicPr>
        <p:blipFill>
          <a:blip r:embed="rId4"/>
          <a:srcRect/>
          <a:stretch>
            <a:fillRect/>
          </a:stretch>
        </p:blipFill>
        <p:spPr bwMode="auto">
          <a:xfrm rot="800399" flipV="1">
            <a:off x="2252708" y="5536316"/>
            <a:ext cx="849472" cy="717913"/>
          </a:xfrm>
          <a:prstGeom prst="rect">
            <a:avLst/>
          </a:prstGeom>
          <a:noFill/>
          <a:ln>
            <a:noFill/>
          </a:ln>
          <a:effectLst/>
        </p:spPr>
      </p:pic>
      <p:sp>
        <p:nvSpPr>
          <p:cNvPr id="1048640" name="Прямоугольник 5"/>
          <p:cNvSpPr/>
          <p:nvPr/>
        </p:nvSpPr>
        <p:spPr>
          <a:xfrm>
            <a:off x="3140105" y="5364856"/>
            <a:ext cx="5945936" cy="1015663"/>
          </a:xfrm>
          <a:prstGeom prst="rect">
            <a:avLst/>
          </a:prstGeom>
        </p:spPr>
        <p:txBody>
          <a:bodyPr wrap="square">
            <a:spAutoFit/>
          </a:bodyPr>
          <a:lstStyle/>
          <a:p>
            <a:r>
              <a:rPr lang="uk-UA" sz="2000" dirty="0" smtClean="0">
                <a:solidFill>
                  <a:srgbClr val="000099"/>
                </a:solidFill>
                <a:latin typeface="Georgia" panose="02040502050405020303" pitchFamily="18" charset="0"/>
              </a:rPr>
              <a:t>З досвіду роботи: </a:t>
            </a:r>
            <a:r>
              <a:rPr lang="uk-UA" sz="2000" dirty="0">
                <a:solidFill>
                  <a:srgbClr val="000099"/>
                </a:solidFill>
                <a:latin typeface="Georgia" panose="02040502050405020303" pitchFamily="18" charset="0"/>
              </a:rPr>
              <a:t>Формування дослідницької  компетентності в процесі </a:t>
            </a:r>
            <a:r>
              <a:rPr lang="uk-UA" sz="2000" dirty="0" smtClean="0">
                <a:solidFill>
                  <a:srgbClr val="000099"/>
                </a:solidFill>
                <a:latin typeface="Georgia" panose="02040502050405020303" pitchFamily="18" charset="0"/>
              </a:rPr>
              <a:t>краєзнавчої </a:t>
            </a:r>
            <a:r>
              <a:rPr lang="uk-UA" sz="2000" dirty="0">
                <a:solidFill>
                  <a:srgbClr val="000099"/>
                </a:solidFill>
                <a:latin typeface="Georgia" panose="02040502050405020303" pitchFamily="18" charset="0"/>
              </a:rPr>
              <a:t>роботи                                                                        з дотриманням </a:t>
            </a:r>
            <a:r>
              <a:rPr lang="uk-UA" sz="2000" dirty="0" smtClean="0">
                <a:solidFill>
                  <a:srgbClr val="000099"/>
                </a:solidFill>
                <a:latin typeface="Georgia" panose="02040502050405020303" pitchFamily="18" charset="0"/>
              </a:rPr>
              <a:t>академічної </a:t>
            </a:r>
            <a:r>
              <a:rPr lang="uk-UA" sz="2000" dirty="0">
                <a:solidFill>
                  <a:srgbClr val="000099"/>
                </a:solidFill>
                <a:latin typeface="Georgia" panose="02040502050405020303" pitchFamily="18" charset="0"/>
              </a:rPr>
              <a:t>доброчесності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4" name="Заголовок 3"/>
          <p:cNvSpPr>
            <a:spLocks noGrp="1"/>
          </p:cNvSpPr>
          <p:nvPr>
            <p:ph type="title"/>
          </p:nvPr>
        </p:nvSpPr>
        <p:spPr>
          <a:xfrm>
            <a:off x="107504" y="764704"/>
            <a:ext cx="8928992" cy="614361"/>
          </a:xfrm>
        </p:spPr>
        <p:txBody>
          <a:bodyPr>
            <a:normAutofit fontScale="90000"/>
          </a:bodyPr>
          <a:lstStyle/>
          <a:p>
            <a:r>
              <a:rPr lang="ru-RU" b="1" dirty="0" smtClean="0"/>
              <a:t/>
            </a:r>
            <a:br>
              <a:rPr lang="ru-RU" b="1" dirty="0" smtClean="0"/>
            </a:br>
            <a:r>
              <a:rPr lang="ru-RU" b="1" dirty="0"/>
              <a:t/>
            </a:r>
            <a:br>
              <a:rPr lang="ru-RU" b="1" dirty="0"/>
            </a:br>
            <a:r>
              <a:rPr lang="ru-RU" b="1" dirty="0" smtClean="0"/>
              <a:t/>
            </a:r>
            <a:br>
              <a:rPr lang="ru-RU" b="1" dirty="0" smtClean="0"/>
            </a:br>
            <a:r>
              <a:rPr lang="ru-RU" b="1" dirty="0" smtClean="0"/>
              <a:t/>
            </a:r>
            <a:br>
              <a:rPr lang="ru-RU" b="1" dirty="0" smtClean="0"/>
            </a:br>
            <a:r>
              <a:rPr lang="ru-RU" b="1" dirty="0"/>
              <a:t/>
            </a:r>
            <a:br>
              <a:rPr lang="ru-RU" b="1" dirty="0"/>
            </a:br>
            <a:r>
              <a:rPr lang="ru-RU" b="1" dirty="0" smtClean="0"/>
              <a:t>З</a:t>
            </a:r>
            <a:r>
              <a:rPr lang="uk-UA" b="1" dirty="0" smtClean="0"/>
              <a:t> досвіду роботи: </a:t>
            </a:r>
            <a:r>
              <a:rPr lang="uk-UA" b="1" dirty="0"/>
              <a:t/>
            </a:r>
            <a:br>
              <a:rPr lang="uk-UA" b="1" dirty="0"/>
            </a:br>
            <a:r>
              <a:rPr lang="ru-RU" b="1" dirty="0" smtClean="0"/>
              <a:t/>
            </a:r>
            <a:br>
              <a:rPr lang="ru-RU" b="1" dirty="0" smtClean="0"/>
            </a:br>
            <a:r>
              <a:rPr lang="uk-UA" sz="4000" b="1" dirty="0" smtClean="0">
                <a:solidFill>
                  <a:srgbClr val="000099"/>
                </a:solidFill>
              </a:rPr>
              <a:t>Формування дослідницької  компетентності в процесі                краєзнавчої роботи                                                                        з дотриманням </a:t>
            </a:r>
            <a:br>
              <a:rPr lang="uk-UA" sz="4000" b="1" dirty="0" smtClean="0">
                <a:solidFill>
                  <a:srgbClr val="000099"/>
                </a:solidFill>
              </a:rPr>
            </a:br>
            <a:r>
              <a:rPr lang="uk-UA" sz="4000" b="1" dirty="0" smtClean="0">
                <a:solidFill>
                  <a:srgbClr val="000099"/>
                </a:solidFill>
              </a:rPr>
              <a:t>академічної доброчесності </a:t>
            </a:r>
            <a:r>
              <a:rPr lang="ru-RU" sz="4000" b="1" dirty="0">
                <a:solidFill>
                  <a:srgbClr val="000099"/>
                </a:solidFill>
              </a:rPr>
              <a:t/>
            </a:r>
            <a:br>
              <a:rPr lang="ru-RU" sz="4000" b="1" dirty="0">
                <a:solidFill>
                  <a:srgbClr val="000099"/>
                </a:solidFill>
              </a:rPr>
            </a:br>
            <a:r>
              <a:rPr lang="ru-RU" sz="4000" b="1" dirty="0" smtClean="0">
                <a:solidFill>
                  <a:srgbClr val="000099"/>
                </a:solidFill>
              </a:rPr>
              <a:t/>
            </a:r>
            <a:br>
              <a:rPr lang="ru-RU" sz="4000" b="1" dirty="0" smtClean="0">
                <a:solidFill>
                  <a:srgbClr val="000099"/>
                </a:solidFill>
              </a:rPr>
            </a:br>
            <a:r>
              <a:rPr lang="ru-RU" sz="4000" b="1" dirty="0" smtClean="0">
                <a:solidFill>
                  <a:srgbClr val="000099"/>
                </a:solidFill>
              </a:rPr>
              <a:t>Практикум</a:t>
            </a:r>
            <a:r>
              <a:rPr lang="uk-UA" sz="4000" b="1" dirty="0" smtClean="0">
                <a:solidFill>
                  <a:srgbClr val="000099"/>
                </a:solidFill>
              </a:rPr>
              <a:t> </a:t>
            </a:r>
            <a:endParaRPr lang="uk-UA" b="1" dirty="0">
              <a:solidFill>
                <a:srgbClr val="000099"/>
              </a:solidFill>
            </a:endParaRPr>
          </a:p>
        </p:txBody>
      </p:sp>
      <p:pic>
        <p:nvPicPr>
          <p:cNvPr id="2097162" name="Объект 6"/>
          <p:cNvPicPr>
            <a:picLocks noChangeAspect="1"/>
          </p:cNvPicPr>
          <p:nvPr/>
        </p:nvPicPr>
        <p:blipFill>
          <a:blip r:embed="rId2"/>
          <a:stretch>
            <a:fillRect/>
          </a:stretch>
        </p:blipFill>
        <p:spPr>
          <a:xfrm rot="9056686" flipV="1">
            <a:off x="4774654" y="4220591"/>
            <a:ext cx="4209030" cy="2518338"/>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5" name="Объект 1"/>
          <p:cNvSpPr>
            <a:spLocks noGrp="1"/>
          </p:cNvSpPr>
          <p:nvPr>
            <p:ph idx="1"/>
          </p:nvPr>
        </p:nvSpPr>
        <p:spPr>
          <a:xfrm>
            <a:off x="3275856" y="1484784"/>
            <a:ext cx="5679301" cy="5040560"/>
          </a:xfrm>
        </p:spPr>
        <p:txBody>
          <a:bodyPr>
            <a:normAutofit fontScale="70000" lnSpcReduction="20000"/>
          </a:bodyPr>
          <a:lstStyle/>
          <a:p>
            <a:pPr marL="114300" indent="0">
              <a:lnSpc>
                <a:spcPct val="107000"/>
              </a:lnSpc>
              <a:spcAft>
                <a:spcPts val="800"/>
              </a:spcAft>
              <a:buNone/>
            </a:pPr>
            <a:r>
              <a:rPr lang="uk-UA" sz="2400" dirty="0"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Проєкт</a:t>
            </a:r>
            <a:r>
              <a:rPr lang="uk-UA" sz="2400"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сприяння академічній доброчесності в Україні  реалізується Американськими Радами з міжнародної освіти за сприяння МОН України, </a:t>
            </a:r>
            <a:r>
              <a:rPr lang="uk-UA" sz="2400" dirty="0" smtClean="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2400"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має на меті застосовувати спільний досвід США і України для розробки та втілення чотирирічного плану заходів, зміст яких полягає у орієнтації та навчанні студентів, викладачів та адміністраторів навчальних закладів України практичної цінності і важливості академічної доброчесності, наданні ресурсів і плану дій задля їхнього тісного залучення до зміцнення академічної доброчесності в освітньому середовищі. </a:t>
            </a:r>
          </a:p>
          <a:p>
            <a:pPr marL="114300" indent="0">
              <a:lnSpc>
                <a:spcPct val="107000"/>
              </a:lnSpc>
              <a:spcAft>
                <a:spcPts val="800"/>
              </a:spcAft>
              <a:buNone/>
            </a:pPr>
            <a:endParaRPr lang="uk-UA" sz="2400" dirty="0" smtClean="0">
              <a:solidFill>
                <a:srgbClr val="000099"/>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114300" indent="0">
              <a:lnSpc>
                <a:spcPct val="107000"/>
              </a:lnSpc>
              <a:spcAft>
                <a:spcPts val="800"/>
              </a:spcAft>
              <a:buNone/>
            </a:pPr>
            <a:r>
              <a:rPr lang="uk-UA" sz="2400" dirty="0" err="1" smtClean="0">
                <a:solidFill>
                  <a:srgbClr val="000099"/>
                </a:solidFill>
                <a:effectLst/>
                <a:latin typeface="Times New Roman" panose="02020603050405020304" pitchFamily="18" charset="0"/>
                <a:ea typeface="Times New Roman" panose="02020603050405020304" pitchFamily="18" charset="0"/>
                <a:cs typeface="Times New Roman" panose="02020603050405020304" pitchFamily="18" charset="0"/>
              </a:rPr>
              <a:t>Проєкт</a:t>
            </a:r>
            <a:r>
              <a:rPr lang="uk-UA" sz="2400" dirty="0" smtClean="0">
                <a:solidFill>
                  <a:srgbClr val="00009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400" dirty="0" err="1">
                <a:solidFill>
                  <a:srgbClr val="000099"/>
                </a:solidFill>
                <a:effectLst/>
                <a:latin typeface="Times New Roman" panose="02020603050405020304" pitchFamily="18" charset="0"/>
                <a:ea typeface="Times New Roman" panose="02020603050405020304" pitchFamily="18" charset="0"/>
                <a:cs typeface="Times New Roman" panose="02020603050405020304" pitchFamily="18" charset="0"/>
              </a:rPr>
              <a:t>AcademIQ</a:t>
            </a:r>
            <a:r>
              <a:rPr lang="uk-UA" sz="2400" dirty="0">
                <a:solidFill>
                  <a:srgbClr val="000099"/>
                </a:solidFill>
                <a:effectLst/>
                <a:latin typeface="Times New Roman" panose="02020603050405020304" pitchFamily="18" charset="0"/>
                <a:ea typeface="Times New Roman" panose="02020603050405020304" pitchFamily="18" charset="0"/>
                <a:cs typeface="Times New Roman" panose="02020603050405020304" pitchFamily="18" charset="0"/>
              </a:rPr>
              <a:t>  має </a:t>
            </a:r>
            <a:r>
              <a:rPr lang="uk-UA" sz="2400" u="sng" dirty="0">
                <a:solidFill>
                  <a:srgbClr val="000099"/>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багато напрацьованих матеріалів</a:t>
            </a:r>
            <a:r>
              <a:rPr lang="uk-UA" sz="2400" dirty="0">
                <a:solidFill>
                  <a:srgbClr val="000099"/>
                </a:solidFill>
                <a:effectLst/>
                <a:latin typeface="Times New Roman" panose="02020603050405020304" pitchFamily="18" charset="0"/>
                <a:ea typeface="Times New Roman" panose="02020603050405020304" pitchFamily="18" charset="0"/>
                <a:cs typeface="Times New Roman" panose="02020603050405020304" pitchFamily="18" charset="0"/>
              </a:rPr>
              <a:t>, якими можуть скористатися освітні заклади середньої та вищої освіти. </a:t>
            </a:r>
            <a:r>
              <a:rPr lang="uk-UA" sz="2400" u="sng" dirty="0">
                <a:solidFill>
                  <a:srgbClr val="000099"/>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https://www.youtube.com/channel/UC9c5TDYVD_NIjiNcqZCGcdQ</a:t>
            </a:r>
            <a:r>
              <a:rPr lang="uk-UA" sz="2400" dirty="0">
                <a:solidFill>
                  <a:srgbClr val="00009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x-none" sz="2400" dirty="0">
              <a:solidFill>
                <a:srgbClr val="000099"/>
              </a:solidFill>
              <a:effectLst/>
              <a:latin typeface="Calibri" panose="020F0502020204030204" charset="0"/>
              <a:ea typeface="Calibri" panose="020F0502020204030204" charset="0"/>
              <a:cs typeface="Times New Roman" panose="02020603050405020304" pitchFamily="18" charset="0"/>
            </a:endParaRPr>
          </a:p>
          <a:p>
            <a:pPr marL="0" indent="0">
              <a:buNone/>
            </a:pPr>
            <a:endParaRPr lang="x-none" dirty="0"/>
          </a:p>
        </p:txBody>
      </p:sp>
      <p:sp>
        <p:nvSpPr>
          <p:cNvPr id="1048666" name="Заголовок 2"/>
          <p:cNvSpPr>
            <a:spLocks noGrp="1"/>
          </p:cNvSpPr>
          <p:nvPr>
            <p:ph type="title"/>
          </p:nvPr>
        </p:nvSpPr>
        <p:spPr/>
        <p:txBody>
          <a:bodyPr/>
          <a:lstStyle/>
          <a:p>
            <a:r>
              <a:rPr lang="uk-UA" b="1" dirty="0" smtClean="0"/>
              <a:t>Рекомендації</a:t>
            </a:r>
            <a:endParaRPr lang="x-none" b="1" dirty="0"/>
          </a:p>
        </p:txBody>
      </p:sp>
      <p:pic>
        <p:nvPicPr>
          <p:cNvPr id="2097163" name="Рисунок 3" descr="Проєкт сприяння академічній доброчесності в Україні"/>
          <p:cNvPicPr>
            <a:picLocks noChangeAspect="1"/>
          </p:cNvPicPr>
          <p:nvPr/>
        </p:nvPicPr>
        <p:blipFill>
          <a:blip r:embed="rId3"/>
          <a:srcRect/>
          <a:stretch>
            <a:fillRect/>
          </a:stretch>
        </p:blipFill>
        <p:spPr bwMode="auto">
          <a:xfrm>
            <a:off x="188843" y="1700807"/>
            <a:ext cx="3087013" cy="18002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7" name="Заголовок 3"/>
          <p:cNvSpPr>
            <a:spLocks noGrp="1"/>
          </p:cNvSpPr>
          <p:nvPr>
            <p:ph type="title"/>
          </p:nvPr>
        </p:nvSpPr>
        <p:spPr/>
        <p:txBody>
          <a:bodyPr>
            <a:normAutofit fontScale="90000"/>
          </a:bodyPr>
          <a:lstStyle/>
          <a:p>
            <a:r>
              <a:rPr lang="uk-UA" b="1" dirty="0"/>
              <a:t>Академічна доброчесність                       в освітньому процесі</a:t>
            </a:r>
          </a:p>
        </p:txBody>
      </p:sp>
      <p:sp>
        <p:nvSpPr>
          <p:cNvPr id="1048668" name="Объект 4"/>
          <p:cNvSpPr>
            <a:spLocks noGrp="1"/>
          </p:cNvSpPr>
          <p:nvPr>
            <p:ph sz="half" idx="1"/>
          </p:nvPr>
        </p:nvSpPr>
        <p:spPr>
          <a:xfrm>
            <a:off x="392232" y="1513190"/>
            <a:ext cx="8359535" cy="2448272"/>
          </a:xfrm>
        </p:spPr>
        <p:txBody>
          <a:bodyPr>
            <a:normAutofit/>
          </a:bodyPr>
          <a:lstStyle/>
          <a:p>
            <a:r>
              <a:rPr lang="uk-UA" sz="2400" dirty="0">
                <a:solidFill>
                  <a:srgbClr val="000099"/>
                </a:solidFill>
                <a:latin typeface="Georgia" panose="02040502050405020303" pitchFamily="18" charset="0"/>
              </a:rPr>
              <a:t>Універсальний навчальний посібник </a:t>
            </a:r>
            <a:r>
              <a:rPr lang="uk-UA" sz="2400" dirty="0" smtClean="0">
                <a:solidFill>
                  <a:srgbClr val="000099"/>
                </a:solidFill>
                <a:latin typeface="Georgia" panose="02040502050405020303" pitchFamily="18" charset="0"/>
              </a:rPr>
              <a:t>з </a:t>
            </a:r>
            <a:r>
              <a:rPr lang="uk-UA" sz="2400" dirty="0">
                <a:solidFill>
                  <a:srgbClr val="000099"/>
                </a:solidFill>
                <a:latin typeface="Georgia" panose="02040502050405020303" pitchFamily="18" charset="0"/>
              </a:rPr>
              <a:t>академічної доброчесності для вчителів</a:t>
            </a:r>
          </a:p>
          <a:p>
            <a:pPr marL="0" indent="0">
              <a:buNone/>
            </a:pPr>
            <a:r>
              <a:rPr lang="en-US" sz="1600" dirty="0">
                <a:solidFill>
                  <a:srgbClr val="000099"/>
                </a:solidFill>
                <a:latin typeface="Georgia" panose="02040502050405020303" pitchFamily="18" charset="0"/>
                <a:hlinkClick r:id="rId2"/>
              </a:rPr>
              <a:t>https://drive.google.com/file/d/1X3UDTp1nb3K0ou2AiltLJVPWLHWs0VWB/view</a:t>
            </a:r>
            <a:r>
              <a:rPr lang="uk-UA" sz="1600" dirty="0">
                <a:solidFill>
                  <a:srgbClr val="000099"/>
                </a:solidFill>
                <a:latin typeface="Georgia" panose="02040502050405020303" pitchFamily="18" charset="0"/>
              </a:rPr>
              <a:t> </a:t>
            </a:r>
            <a:endParaRPr lang="ru-RU" sz="1600" dirty="0">
              <a:solidFill>
                <a:srgbClr val="000099"/>
              </a:solidFill>
              <a:latin typeface="Georgia" panose="02040502050405020303" pitchFamily="18" charset="0"/>
            </a:endParaRPr>
          </a:p>
        </p:txBody>
      </p:sp>
      <p:sp>
        <p:nvSpPr>
          <p:cNvPr id="1048669" name="Объект 4"/>
          <p:cNvSpPr txBox="1"/>
          <p:nvPr/>
        </p:nvSpPr>
        <p:spPr>
          <a:xfrm>
            <a:off x="395536" y="2708920"/>
            <a:ext cx="8644205" cy="11521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accent2">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accent2">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accent2">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accent2">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accent2">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uk-UA" sz="2400" dirty="0" smtClean="0">
                <a:solidFill>
                  <a:srgbClr val="000099"/>
                </a:solidFill>
                <a:latin typeface="Georgia" panose="02040502050405020303" pitchFamily="18" charset="0"/>
                <a:hlinkClick r:id="rId3"/>
              </a:rPr>
              <a:t>Довідник </a:t>
            </a:r>
            <a:r>
              <a:rPr lang="uk-UA" sz="2400" dirty="0">
                <a:solidFill>
                  <a:srgbClr val="000099"/>
                </a:solidFill>
                <a:latin typeface="Georgia" panose="02040502050405020303" pitchFamily="18" charset="0"/>
                <a:hlinkClick r:id="rId3"/>
              </a:rPr>
              <a:t>з академічної доброчесності для </a:t>
            </a:r>
            <a:r>
              <a:rPr lang="uk-UA" sz="2400" dirty="0" smtClean="0">
                <a:solidFill>
                  <a:srgbClr val="000099"/>
                </a:solidFill>
                <a:latin typeface="Georgia" panose="02040502050405020303" pitchFamily="18" charset="0"/>
                <a:hlinkClick r:id="rId3"/>
              </a:rPr>
              <a:t>школярів  </a:t>
            </a:r>
            <a:r>
              <a:rPr lang="en-US" sz="1800" dirty="0">
                <a:solidFill>
                  <a:srgbClr val="000099"/>
                </a:solidFill>
                <a:latin typeface="Georgia" panose="02040502050405020303" pitchFamily="18" charset="0"/>
                <a:hlinkClick r:id="rId3"/>
              </a:rPr>
              <a:t>https://www.univer.kharkov.ua/docs/work/dovidnyk-SAUP.pdf</a:t>
            </a:r>
            <a:endParaRPr lang="uk-UA" sz="1800" dirty="0">
              <a:solidFill>
                <a:srgbClr val="000099"/>
              </a:solidFill>
              <a:latin typeface="Georgia" panose="02040502050405020303" pitchFamily="18" charset="0"/>
            </a:endParaRPr>
          </a:p>
        </p:txBody>
      </p:sp>
      <p:sp>
        <p:nvSpPr>
          <p:cNvPr id="3" name="Прямоугольник 2"/>
          <p:cNvSpPr/>
          <p:nvPr/>
        </p:nvSpPr>
        <p:spPr>
          <a:xfrm>
            <a:off x="415878" y="3573015"/>
            <a:ext cx="8476601" cy="1163395"/>
          </a:xfrm>
          <a:prstGeom prst="rect">
            <a:avLst/>
          </a:prstGeom>
        </p:spPr>
        <p:txBody>
          <a:bodyPr wrap="square">
            <a:spAutoFit/>
          </a:bodyPr>
          <a:lstStyle/>
          <a:p>
            <a:pPr marL="342900" lvl="0" indent="-342900">
              <a:spcBef>
                <a:spcPct val="20000"/>
              </a:spcBef>
              <a:buFont typeface="Arial" panose="020B0604020202020204" pitchFamily="34" charset="0"/>
              <a:buChar char="•"/>
            </a:pPr>
            <a:r>
              <a:rPr lang="uk-UA" sz="2400" dirty="0">
                <a:solidFill>
                  <a:srgbClr val="000099"/>
                </a:solidFill>
                <a:latin typeface="Georgia" panose="02040502050405020303" pitchFamily="18" charset="0"/>
              </a:rPr>
              <a:t>Виховання академічної доброчесності в школі: методичні вказівки для вчителів</a:t>
            </a:r>
          </a:p>
          <a:p>
            <a:pPr lvl="0">
              <a:spcBef>
                <a:spcPct val="20000"/>
              </a:spcBef>
            </a:pPr>
            <a:r>
              <a:rPr lang="en-US" dirty="0">
                <a:solidFill>
                  <a:srgbClr val="000099"/>
                </a:solidFill>
                <a:latin typeface="Georgia" panose="02040502050405020303" pitchFamily="18" charset="0"/>
                <a:hlinkClick r:id="rId4"/>
              </a:rPr>
              <a:t>https://drive.google.com/file/d/1eE1milsrrG0skzQ4RH4w5K8F0DqlXne4/view</a:t>
            </a:r>
            <a:r>
              <a:rPr lang="uk-UA" dirty="0">
                <a:solidFill>
                  <a:srgbClr val="000099"/>
                </a:solidFill>
                <a:latin typeface="Georgia" panose="02040502050405020303" pitchFamily="18" charset="0"/>
              </a:rPr>
              <a:t> </a:t>
            </a:r>
          </a:p>
        </p:txBody>
      </p:sp>
      <p:sp>
        <p:nvSpPr>
          <p:cNvPr id="5" name="Прямоугольник 4"/>
          <p:cNvSpPr/>
          <p:nvPr/>
        </p:nvSpPr>
        <p:spPr>
          <a:xfrm>
            <a:off x="539552" y="4941168"/>
            <a:ext cx="8208912" cy="1384995"/>
          </a:xfrm>
          <a:prstGeom prst="rect">
            <a:avLst/>
          </a:prstGeom>
        </p:spPr>
        <p:txBody>
          <a:bodyPr wrap="square">
            <a:spAutoFit/>
          </a:bodyPr>
          <a:lstStyle/>
          <a:p>
            <a:pPr marL="342900" lvl="0" indent="-342900">
              <a:buFont typeface="Arial" pitchFamily="34" charset="0"/>
              <a:buChar char="•"/>
            </a:pPr>
            <a:r>
              <a:rPr lang="uk-UA" sz="2400" dirty="0">
                <a:solidFill>
                  <a:srgbClr val="000099"/>
                </a:solidFill>
                <a:latin typeface="Georgia" panose="02040502050405020303" pitchFamily="18" charset="0"/>
              </a:rPr>
              <a:t>Виховання академічної доброчесності в школі: </a:t>
            </a:r>
            <a:endParaRPr lang="uk-UA" sz="2400" dirty="0" smtClean="0">
              <a:solidFill>
                <a:srgbClr val="000099"/>
              </a:solidFill>
              <a:latin typeface="Georgia" panose="02040502050405020303" pitchFamily="18" charset="0"/>
            </a:endParaRPr>
          </a:p>
          <a:p>
            <a:pPr lvl="0"/>
            <a:r>
              <a:rPr lang="uk-UA" sz="2400" dirty="0" smtClean="0">
                <a:solidFill>
                  <a:srgbClr val="000099"/>
                </a:solidFill>
                <a:latin typeface="Georgia" panose="02040502050405020303" pitchFamily="18" charset="0"/>
              </a:rPr>
              <a:t>робочий </a:t>
            </a:r>
            <a:r>
              <a:rPr lang="uk-UA" sz="2400" dirty="0">
                <a:solidFill>
                  <a:srgbClr val="000099"/>
                </a:solidFill>
                <a:latin typeface="Georgia" panose="02040502050405020303" pitchFamily="18" charset="0"/>
              </a:rPr>
              <a:t>зошит </a:t>
            </a:r>
          </a:p>
          <a:p>
            <a:pPr lvl="0"/>
            <a:r>
              <a:rPr lang="en-US" dirty="0">
                <a:solidFill>
                  <a:srgbClr val="000099"/>
                </a:solidFill>
                <a:latin typeface="Georgia" panose="02040502050405020303" pitchFamily="18" charset="0"/>
                <a:hlinkClick r:id="rId5"/>
              </a:rPr>
              <a:t>https://drive.google.com/file/d/1h1pew_xHXP0YY3z6AFYGoIQoRO4F-WG5/view</a:t>
            </a:r>
            <a:r>
              <a:rPr lang="uk-UA" dirty="0">
                <a:solidFill>
                  <a:srgbClr val="000099"/>
                </a:solidFill>
                <a:latin typeface="Georgia" panose="02040502050405020303" pitchFamily="18"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3" name="Заголовок 1"/>
          <p:cNvSpPr>
            <a:spLocks noGrp="1"/>
          </p:cNvSpPr>
          <p:nvPr>
            <p:ph type="title"/>
          </p:nvPr>
        </p:nvSpPr>
        <p:spPr>
          <a:xfrm>
            <a:off x="119674" y="188640"/>
            <a:ext cx="8928992" cy="1150897"/>
          </a:xfrm>
        </p:spPr>
        <p:txBody>
          <a:bodyPr>
            <a:normAutofit fontScale="90000"/>
          </a:bodyPr>
          <a:lstStyle/>
          <a:p>
            <a:r>
              <a:rPr lang="uk-UA" b="1" dirty="0"/>
              <a:t>Онлайн курс </a:t>
            </a:r>
            <a:br>
              <a:rPr lang="uk-UA" b="1" dirty="0"/>
            </a:br>
            <a:r>
              <a:rPr lang="uk-UA" b="1" dirty="0"/>
              <a:t>для вчителів старших класів</a:t>
            </a:r>
            <a:endParaRPr lang="x-none" b="1" dirty="0"/>
          </a:p>
        </p:txBody>
      </p:sp>
      <p:pic>
        <p:nvPicPr>
          <p:cNvPr id="2097166" name="Объект 5" descr="Изображение выглядит как текст, снимок экрана, визитка, векторная графика&#10;&#10;Автоматически созданное описание"/>
          <p:cNvPicPr>
            <a:picLocks noGrp="1" noChangeAspect="1"/>
          </p:cNvPicPr>
          <p:nvPr>
            <p:ph sz="half" idx="1"/>
          </p:nvPr>
        </p:nvPicPr>
        <p:blipFill>
          <a:blip r:embed="rId3"/>
          <a:stretch>
            <a:fillRect/>
          </a:stretch>
        </p:blipFill>
        <p:spPr>
          <a:xfrm>
            <a:off x="107098" y="1556792"/>
            <a:ext cx="4139011" cy="2663676"/>
          </a:xfrm>
        </p:spPr>
      </p:pic>
      <p:sp>
        <p:nvSpPr>
          <p:cNvPr id="1048674" name="Объект 3"/>
          <p:cNvSpPr>
            <a:spLocks noGrp="1"/>
          </p:cNvSpPr>
          <p:nvPr>
            <p:ph sz="half" idx="2"/>
          </p:nvPr>
        </p:nvSpPr>
        <p:spPr>
          <a:xfrm>
            <a:off x="4355976" y="1484784"/>
            <a:ext cx="4548674" cy="4896543"/>
          </a:xfrm>
        </p:spPr>
        <p:txBody>
          <a:bodyPr>
            <a:noAutofit/>
          </a:bodyPr>
          <a:lstStyle/>
          <a:p>
            <a:pPr marL="0" indent="0">
              <a:lnSpc>
                <a:spcPct val="120000"/>
              </a:lnSpc>
              <a:buNone/>
            </a:pPr>
            <a:r>
              <a:rPr lang="uk-UA" sz="1000" b="1" dirty="0">
                <a:solidFill>
                  <a:srgbClr val="000099"/>
                </a:solidFill>
                <a:latin typeface="Georgia" panose="02040502050405020303" pitchFamily="18" charset="0"/>
              </a:rPr>
              <a:t>До уваги вчителів школи, педагогів закладів професійної та вищої освіти, а також усіх, хто цікавиться питаннями академічної доброчесності! </a:t>
            </a:r>
            <a:endParaRPr lang="uk-UA" sz="1000" dirty="0">
              <a:solidFill>
                <a:srgbClr val="000099"/>
              </a:solidFill>
              <a:latin typeface="Georgia" panose="02040502050405020303" pitchFamily="18" charset="0"/>
            </a:endParaRPr>
          </a:p>
          <a:p>
            <a:pPr marL="0" indent="0">
              <a:lnSpc>
                <a:spcPct val="120000"/>
              </a:lnSpc>
              <a:buNone/>
            </a:pPr>
            <a:r>
              <a:rPr lang="uk-UA" sz="1000" dirty="0">
                <a:solidFill>
                  <a:srgbClr val="000099"/>
                </a:solidFill>
                <a:latin typeface="Georgia" panose="02040502050405020303" pitchFamily="18" charset="0"/>
              </a:rPr>
              <a:t>Представляємо вам </a:t>
            </a:r>
            <a:r>
              <a:rPr lang="uk-UA" sz="1000" dirty="0" smtClean="0">
                <a:solidFill>
                  <a:srgbClr val="000099"/>
                </a:solidFill>
                <a:latin typeface="Georgia" panose="02040502050405020303" pitchFamily="18" charset="0"/>
              </a:rPr>
              <a:t> </a:t>
            </a:r>
            <a:r>
              <a:rPr lang="uk-UA" sz="1000" dirty="0" err="1" smtClean="0">
                <a:solidFill>
                  <a:srgbClr val="000099"/>
                </a:solidFill>
                <a:latin typeface="Georgia" panose="02040502050405020303" pitchFamily="18" charset="0"/>
              </a:rPr>
              <a:t>онлайн</a:t>
            </a:r>
            <a:r>
              <a:rPr lang="uk-UA" sz="1000" dirty="0" smtClean="0">
                <a:solidFill>
                  <a:srgbClr val="000099"/>
                </a:solidFill>
                <a:latin typeface="Georgia" panose="02040502050405020303" pitchFamily="18" charset="0"/>
              </a:rPr>
              <a:t> </a:t>
            </a:r>
            <a:r>
              <a:rPr lang="uk-UA" sz="1000" dirty="0">
                <a:solidFill>
                  <a:srgbClr val="000099"/>
                </a:solidFill>
                <a:latin typeface="Georgia" panose="02040502050405020303" pitchFamily="18" charset="0"/>
              </a:rPr>
              <a:t>курс з академічної доброчесності на платформі </a:t>
            </a:r>
            <a:r>
              <a:rPr lang="uk-UA" sz="1000" dirty="0" err="1">
                <a:solidFill>
                  <a:srgbClr val="000099"/>
                </a:solidFill>
                <a:latin typeface="Georgia" panose="02040502050405020303" pitchFamily="18" charset="0"/>
              </a:rPr>
              <a:t>EdEra</a:t>
            </a:r>
            <a:r>
              <a:rPr lang="uk-UA" sz="1000" dirty="0">
                <a:solidFill>
                  <a:srgbClr val="000099"/>
                </a:solidFill>
                <a:latin typeface="Georgia" panose="02040502050405020303" pitchFamily="18" charset="0"/>
              </a:rPr>
              <a:t>, який можна знайти </a:t>
            </a:r>
            <a:r>
              <a:rPr lang="uk-UA" sz="1000" dirty="0" smtClean="0">
                <a:solidFill>
                  <a:srgbClr val="000099"/>
                </a:solidFill>
                <a:latin typeface="Georgia" panose="02040502050405020303" pitchFamily="18" charset="0"/>
              </a:rPr>
              <a:t>за покликанням</a:t>
            </a:r>
            <a:r>
              <a:rPr lang="uk-UA" sz="1000" dirty="0">
                <a:solidFill>
                  <a:srgbClr val="000099"/>
                </a:solidFill>
                <a:latin typeface="Georgia" panose="02040502050405020303" pitchFamily="18" charset="0"/>
              </a:rPr>
              <a:t>: </a:t>
            </a:r>
            <a:r>
              <a:rPr lang="uk-UA" sz="1200" dirty="0">
                <a:solidFill>
                  <a:srgbClr val="000099"/>
                </a:solidFill>
                <a:latin typeface="Georgia" panose="02040502050405020303" pitchFamily="18" charset="0"/>
                <a:hlinkClick r:id="rId4"/>
              </a:rPr>
              <a:t>http://bit.ly/2lWMiTm</a:t>
            </a:r>
            <a:endParaRPr lang="uk-UA" sz="1200" dirty="0">
              <a:solidFill>
                <a:srgbClr val="000099"/>
              </a:solidFill>
              <a:latin typeface="Georgia" panose="02040502050405020303" pitchFamily="18" charset="0"/>
            </a:endParaRPr>
          </a:p>
          <a:p>
            <a:pPr marL="0" indent="0">
              <a:lnSpc>
                <a:spcPct val="120000"/>
              </a:lnSpc>
              <a:buNone/>
            </a:pPr>
            <a:r>
              <a:rPr lang="uk-UA" sz="1000" dirty="0">
                <a:solidFill>
                  <a:srgbClr val="000099"/>
                </a:solidFill>
                <a:latin typeface="Georgia" panose="02040502050405020303" pitchFamily="18" charset="0"/>
              </a:rPr>
              <a:t>В курсі </a:t>
            </a:r>
            <a:r>
              <a:rPr lang="uk-UA" sz="1000" dirty="0" smtClean="0">
                <a:solidFill>
                  <a:srgbClr val="000099"/>
                </a:solidFill>
                <a:latin typeface="Georgia" panose="02040502050405020303" pitchFamily="18" charset="0"/>
              </a:rPr>
              <a:t>розповідається:</a:t>
            </a:r>
            <a:endParaRPr lang="uk-UA" sz="1000" dirty="0">
              <a:solidFill>
                <a:srgbClr val="000099"/>
              </a:solidFill>
              <a:latin typeface="Georgia" panose="02040502050405020303" pitchFamily="18" charset="0"/>
            </a:endParaRPr>
          </a:p>
          <a:p>
            <a:pPr marL="0" indent="0">
              <a:lnSpc>
                <a:spcPct val="120000"/>
              </a:lnSpc>
              <a:buNone/>
            </a:pPr>
            <a:r>
              <a:rPr lang="uk-UA" sz="1000" dirty="0">
                <a:solidFill>
                  <a:srgbClr val="000099"/>
                </a:solidFill>
                <a:latin typeface="Georgia" panose="02040502050405020303" pitchFamily="18" charset="0"/>
              </a:rPr>
              <a:t>✔️як учитель чи вчителька 8-11 класів може сприяти формуванню культури академічної доброчесності в учнів;</a:t>
            </a:r>
            <a:br>
              <a:rPr lang="uk-UA" sz="1000" dirty="0">
                <a:solidFill>
                  <a:srgbClr val="000099"/>
                </a:solidFill>
                <a:latin typeface="Georgia" panose="02040502050405020303" pitchFamily="18" charset="0"/>
              </a:rPr>
            </a:br>
            <a:r>
              <a:rPr lang="uk-UA" sz="1000" dirty="0">
                <a:solidFill>
                  <a:srgbClr val="000099"/>
                </a:solidFill>
                <a:latin typeface="Georgia" panose="02040502050405020303" pitchFamily="18" charset="0"/>
              </a:rPr>
              <a:t>✔️як навчити уникати плагіату;</a:t>
            </a:r>
            <a:br>
              <a:rPr lang="uk-UA" sz="1000" dirty="0">
                <a:solidFill>
                  <a:srgbClr val="000099"/>
                </a:solidFill>
                <a:latin typeface="Georgia" panose="02040502050405020303" pitchFamily="18" charset="0"/>
              </a:rPr>
            </a:br>
            <a:r>
              <a:rPr lang="uk-UA" sz="1000" dirty="0">
                <a:solidFill>
                  <a:srgbClr val="000099"/>
                </a:solidFill>
                <a:latin typeface="Georgia" panose="02040502050405020303" pitchFamily="18" charset="0"/>
              </a:rPr>
              <a:t>✔️про роль оцінювання у формуванні академічно доброчесного середовища;</a:t>
            </a:r>
            <a:br>
              <a:rPr lang="uk-UA" sz="1000" dirty="0">
                <a:solidFill>
                  <a:srgbClr val="000099"/>
                </a:solidFill>
                <a:latin typeface="Georgia" panose="02040502050405020303" pitchFamily="18" charset="0"/>
              </a:rPr>
            </a:br>
            <a:r>
              <a:rPr lang="uk-UA" sz="1000" dirty="0">
                <a:solidFill>
                  <a:srgbClr val="000099"/>
                </a:solidFill>
                <a:latin typeface="Georgia" panose="02040502050405020303" pitchFamily="18" charset="0"/>
              </a:rPr>
              <a:t>✔️про професійну орієнтацію, освіту після школи та важливість свідомого, проінформованого вибору</a:t>
            </a:r>
          </a:p>
          <a:p>
            <a:pPr marL="0" indent="0">
              <a:lnSpc>
                <a:spcPct val="120000"/>
              </a:lnSpc>
              <a:buNone/>
            </a:pPr>
            <a:r>
              <a:rPr lang="uk-UA" sz="1000" dirty="0">
                <a:solidFill>
                  <a:srgbClr val="000099"/>
                </a:solidFill>
                <a:latin typeface="Georgia" panose="02040502050405020303" pitchFamily="18" charset="0"/>
              </a:rPr>
              <a:t>Ми підготували для вас:</a:t>
            </a:r>
            <a:br>
              <a:rPr lang="uk-UA" sz="1000" dirty="0">
                <a:solidFill>
                  <a:srgbClr val="000099"/>
                </a:solidFill>
                <a:latin typeface="Georgia" panose="02040502050405020303" pitchFamily="18" charset="0"/>
              </a:rPr>
            </a:br>
            <a:r>
              <a:rPr lang="uk-UA" sz="1000" dirty="0">
                <a:solidFill>
                  <a:srgbClr val="000099"/>
                </a:solidFill>
                <a:latin typeface="Georgia" panose="02040502050405020303" pitchFamily="18" charset="0"/>
              </a:rPr>
              <a:t>✔️Серію відео-лекцій щодо аспектів доброчесності у навчанні</a:t>
            </a:r>
            <a:br>
              <a:rPr lang="uk-UA" sz="1000" dirty="0">
                <a:solidFill>
                  <a:srgbClr val="000099"/>
                </a:solidFill>
                <a:latin typeface="Georgia" panose="02040502050405020303" pitchFamily="18" charset="0"/>
              </a:rPr>
            </a:br>
            <a:r>
              <a:rPr lang="uk-UA" sz="1000" dirty="0">
                <a:solidFill>
                  <a:srgbClr val="000099"/>
                </a:solidFill>
                <a:latin typeface="Georgia" panose="02040502050405020303" pitchFamily="18" charset="0"/>
              </a:rPr>
              <a:t>✔️Методичні рекомендації щодо формування культури доброчесності в учнів початкової, середньої та старшої школи</a:t>
            </a:r>
            <a:br>
              <a:rPr lang="uk-UA" sz="1000" dirty="0">
                <a:solidFill>
                  <a:srgbClr val="000099"/>
                </a:solidFill>
                <a:latin typeface="Georgia" panose="02040502050405020303" pitchFamily="18" charset="0"/>
              </a:rPr>
            </a:br>
            <a:r>
              <a:rPr lang="uk-UA" sz="1000" dirty="0">
                <a:solidFill>
                  <a:srgbClr val="000099"/>
                </a:solidFill>
                <a:latin typeface="Georgia" panose="02040502050405020303" pitchFamily="18" charset="0"/>
              </a:rPr>
              <a:t>✔️Зошит з вправами, які учні можуть виконувати разом із вчителем під час занять</a:t>
            </a:r>
            <a:br>
              <a:rPr lang="uk-UA" sz="1000" dirty="0">
                <a:solidFill>
                  <a:srgbClr val="000099"/>
                </a:solidFill>
                <a:latin typeface="Georgia" panose="02040502050405020303" pitchFamily="18" charset="0"/>
              </a:rPr>
            </a:br>
            <a:r>
              <a:rPr lang="uk-UA" sz="1000" dirty="0">
                <a:solidFill>
                  <a:srgbClr val="000099"/>
                </a:solidFill>
                <a:latin typeface="Georgia" panose="02040502050405020303" pitchFamily="18" charset="0"/>
              </a:rPr>
              <a:t>✔️Сценарії уроків та презентації</a:t>
            </a:r>
            <a:br>
              <a:rPr lang="uk-UA" sz="1000" dirty="0">
                <a:solidFill>
                  <a:srgbClr val="000099"/>
                </a:solidFill>
                <a:latin typeface="Georgia" panose="02040502050405020303" pitchFamily="18" charset="0"/>
              </a:rPr>
            </a:br>
            <a:r>
              <a:rPr lang="uk-UA" sz="1000" dirty="0">
                <a:solidFill>
                  <a:srgbClr val="000099"/>
                </a:solidFill>
                <a:latin typeface="Georgia" panose="02040502050405020303" pitchFamily="18" charset="0"/>
              </a:rPr>
              <a:t>✔️Інтерактивні тести для школярів</a:t>
            </a:r>
            <a:br>
              <a:rPr lang="uk-UA" sz="1000" dirty="0">
                <a:solidFill>
                  <a:srgbClr val="000099"/>
                </a:solidFill>
                <a:latin typeface="Georgia" panose="02040502050405020303" pitchFamily="18" charset="0"/>
              </a:rPr>
            </a:br>
            <a:r>
              <a:rPr lang="uk-UA" sz="1000" dirty="0">
                <a:solidFill>
                  <a:srgbClr val="000099"/>
                </a:solidFill>
                <a:latin typeface="Georgia" panose="02040502050405020303" pitchFamily="18" charset="0"/>
              </a:rPr>
              <a:t>✔️Інфографіку “Зрозуміло про академічну доброчесність”</a:t>
            </a:r>
          </a:p>
          <a:p>
            <a:pPr marL="0" indent="0">
              <a:lnSpc>
                <a:spcPct val="120000"/>
              </a:lnSpc>
              <a:buNone/>
            </a:pPr>
            <a:r>
              <a:rPr lang="uk-UA" sz="1000" b="1" dirty="0">
                <a:solidFill>
                  <a:srgbClr val="000099"/>
                </a:solidFill>
                <a:latin typeface="Georgia" panose="02040502050405020303" pitchFamily="18" charset="0"/>
              </a:rPr>
              <a:t>Крім цього, у вас є можливість отримати сертифікат про успішне проходження курсу.</a:t>
            </a:r>
            <a:r>
              <a:rPr lang="uk-UA" sz="1000" dirty="0"/>
              <a:t> </a:t>
            </a:r>
          </a:p>
          <a:p>
            <a:endParaRPr lang="x-none" sz="1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9" name="Заголовок 3"/>
          <p:cNvSpPr>
            <a:spLocks noGrp="1"/>
          </p:cNvSpPr>
          <p:nvPr>
            <p:ph type="title"/>
          </p:nvPr>
        </p:nvSpPr>
        <p:spPr>
          <a:xfrm>
            <a:off x="107504" y="0"/>
            <a:ext cx="8928992" cy="1379065"/>
          </a:xfrm>
        </p:spPr>
        <p:txBody>
          <a:bodyPr>
            <a:noAutofit/>
          </a:bodyPr>
          <a:lstStyle/>
          <a:p>
            <a:r>
              <a:rPr lang="uk-UA" sz="4000" b="1" dirty="0" smtClean="0"/>
              <a:t>Рішення педради</a:t>
            </a:r>
            <a:endParaRPr lang="uk-UA" sz="4000" b="1" dirty="0"/>
          </a:p>
        </p:txBody>
      </p:sp>
      <p:sp>
        <p:nvSpPr>
          <p:cNvPr id="2" name="Прямоугольник 1"/>
          <p:cNvSpPr/>
          <p:nvPr/>
        </p:nvSpPr>
        <p:spPr>
          <a:xfrm>
            <a:off x="1907704" y="2887489"/>
            <a:ext cx="5832648" cy="1077218"/>
          </a:xfrm>
          <a:prstGeom prst="rect">
            <a:avLst/>
          </a:prstGeom>
        </p:spPr>
        <p:txBody>
          <a:bodyPr wrap="square">
            <a:spAutoFit/>
          </a:bodyPr>
          <a:lstStyle/>
          <a:p>
            <a:pPr algn="ctr"/>
            <a:r>
              <a:rPr lang="ru-RU" sz="3200" dirty="0">
                <a:solidFill>
                  <a:srgbClr val="000099"/>
                </a:solidFill>
              </a:rPr>
              <a:t>ДЯКУЮ  ЗА  УВАГУ!</a:t>
            </a:r>
            <a:br>
              <a:rPr lang="ru-RU" sz="3200" dirty="0">
                <a:solidFill>
                  <a:srgbClr val="000099"/>
                </a:solidFill>
              </a:rPr>
            </a:br>
            <a:endParaRPr lang="ru-RU" sz="3200" dirty="0">
              <a:solidFill>
                <a:srgbClr val="000099"/>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884" r="6667" b="8637"/>
          <a:stretch/>
        </p:blipFill>
        <p:spPr bwMode="auto">
          <a:xfrm>
            <a:off x="1167784" y="1268760"/>
            <a:ext cx="6644577" cy="5458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0" y="260648"/>
            <a:ext cx="9144000" cy="769441"/>
          </a:xfrm>
          <a:prstGeom prst="rect">
            <a:avLst/>
          </a:prstGeom>
        </p:spPr>
        <p:txBody>
          <a:bodyPr wrap="square">
            <a:spAutoFit/>
          </a:bodyPr>
          <a:lstStyle/>
          <a:p>
            <a:pPr algn="ctr"/>
            <a:r>
              <a:rPr lang="uk-UA" sz="4400" b="1" dirty="0" smtClean="0">
                <a:solidFill>
                  <a:srgbClr val="5ECCF3">
                    <a:lumMod val="20000"/>
                    <a:lumOff val="80000"/>
                  </a:srgbClr>
                </a:solidFill>
                <a:effectLst>
                  <a:outerShdw blurRad="38100" dist="38100" dir="2700000" algn="tl">
                    <a:srgbClr val="000000">
                      <a:alpha val="43137"/>
                    </a:srgbClr>
                  </a:outerShdw>
                </a:effectLst>
                <a:ea typeface="+mj-ea"/>
                <a:cs typeface="+mj-cs"/>
              </a:rPr>
              <a:t>Виконання мотиваційної вправи</a:t>
            </a:r>
            <a:endParaRPr lang="uk-UA"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6" name="Объект 1"/>
          <p:cNvSpPr>
            <a:spLocks noGrp="1"/>
          </p:cNvSpPr>
          <p:nvPr>
            <p:ph idx="1"/>
          </p:nvPr>
        </p:nvSpPr>
        <p:spPr>
          <a:xfrm>
            <a:off x="0" y="1628800"/>
            <a:ext cx="2773363" cy="2016224"/>
          </a:xfrm>
        </p:spPr>
        <p:txBody>
          <a:bodyPr>
            <a:normAutofit fontScale="77500" lnSpcReduction="20000"/>
          </a:bodyPr>
          <a:lstStyle/>
          <a:p>
            <a:pPr marL="0" indent="0" algn="ctr">
              <a:buNone/>
            </a:pPr>
            <a:r>
              <a:rPr lang="uk-UA" sz="2400" b="1" dirty="0" smtClean="0">
                <a:solidFill>
                  <a:srgbClr val="000099"/>
                </a:solidFill>
                <a:latin typeface="Georgia" panose="02040502050405020303" pitchFamily="18" charset="0"/>
              </a:rPr>
              <a:t>   </a:t>
            </a:r>
            <a:r>
              <a:rPr lang="uk-UA" sz="2300" b="1" dirty="0" smtClean="0">
                <a:solidFill>
                  <a:srgbClr val="000099"/>
                </a:solidFill>
                <a:latin typeface="Georgia" panose="02040502050405020303" pitchFamily="18" charset="0"/>
              </a:rPr>
              <a:t>Стаття </a:t>
            </a:r>
            <a:r>
              <a:rPr lang="uk-UA" sz="2300" b="1" dirty="0">
                <a:solidFill>
                  <a:srgbClr val="000099"/>
                </a:solidFill>
                <a:latin typeface="Georgia" panose="02040502050405020303" pitchFamily="18" charset="0"/>
              </a:rPr>
              <a:t>42 </a:t>
            </a:r>
            <a:endParaRPr lang="uk-UA" sz="2300" b="1" dirty="0" smtClean="0">
              <a:solidFill>
                <a:srgbClr val="000099"/>
              </a:solidFill>
              <a:latin typeface="Georgia" panose="02040502050405020303" pitchFamily="18" charset="0"/>
            </a:endParaRPr>
          </a:p>
          <a:p>
            <a:pPr marL="0" indent="0" algn="ctr">
              <a:buNone/>
            </a:pPr>
            <a:r>
              <a:rPr lang="uk-UA" sz="2900" b="1" dirty="0" smtClean="0">
                <a:solidFill>
                  <a:srgbClr val="000099"/>
                </a:solidFill>
                <a:latin typeface="Georgia" panose="02040502050405020303" pitchFamily="18" charset="0"/>
              </a:rPr>
              <a:t>«</a:t>
            </a:r>
            <a:r>
              <a:rPr lang="uk-UA" sz="2900" b="1" dirty="0">
                <a:solidFill>
                  <a:srgbClr val="000099"/>
                </a:solidFill>
                <a:latin typeface="Georgia" panose="02040502050405020303" pitchFamily="18" charset="0"/>
              </a:rPr>
              <a:t>Академічна доброчесність</a:t>
            </a:r>
            <a:r>
              <a:rPr lang="uk-UA" sz="2900" b="1" dirty="0" smtClean="0">
                <a:solidFill>
                  <a:srgbClr val="000099"/>
                </a:solidFill>
                <a:latin typeface="Georgia" panose="02040502050405020303" pitchFamily="18" charset="0"/>
              </a:rPr>
              <a:t>»</a:t>
            </a:r>
          </a:p>
          <a:p>
            <a:pPr marL="0" indent="0" algn="ctr">
              <a:buNone/>
            </a:pPr>
            <a:endParaRPr lang="ru-RU" sz="1800" b="1" dirty="0" smtClean="0">
              <a:solidFill>
                <a:srgbClr val="000099"/>
              </a:solidFill>
              <a:latin typeface="Georgia" panose="02040502050405020303" pitchFamily="18" charset="0"/>
            </a:endParaRPr>
          </a:p>
          <a:p>
            <a:pPr marL="0" indent="0" algn="ctr">
              <a:buNone/>
            </a:pPr>
            <a:r>
              <a:rPr lang="ru-RU" sz="2200" b="1" dirty="0" err="1" smtClean="0">
                <a:solidFill>
                  <a:srgbClr val="000099"/>
                </a:solidFill>
                <a:latin typeface="Georgia" panose="02040502050405020303" pitchFamily="18" charset="0"/>
              </a:rPr>
              <a:t>від</a:t>
            </a:r>
            <a:r>
              <a:rPr lang="ru-RU" sz="2200" b="1" dirty="0" smtClean="0">
                <a:solidFill>
                  <a:srgbClr val="000099"/>
                </a:solidFill>
                <a:latin typeface="Georgia" panose="02040502050405020303" pitchFamily="18" charset="0"/>
              </a:rPr>
              <a:t> </a:t>
            </a:r>
            <a:r>
              <a:rPr lang="ru-RU" sz="2200" b="1" dirty="0">
                <a:solidFill>
                  <a:srgbClr val="000099"/>
                </a:solidFill>
                <a:latin typeface="Georgia" panose="02040502050405020303" pitchFamily="18" charset="0"/>
              </a:rPr>
              <a:t>05.09.2017 </a:t>
            </a:r>
            <a:endParaRPr lang="ru-RU" sz="2200" b="1" dirty="0" smtClean="0">
              <a:solidFill>
                <a:srgbClr val="000099"/>
              </a:solidFill>
              <a:latin typeface="Georgia" panose="02040502050405020303" pitchFamily="18" charset="0"/>
            </a:endParaRPr>
          </a:p>
          <a:p>
            <a:pPr marL="0" indent="0" algn="ctr">
              <a:buNone/>
            </a:pPr>
            <a:r>
              <a:rPr lang="ru-RU" sz="2200" b="1" dirty="0" smtClean="0">
                <a:solidFill>
                  <a:srgbClr val="000099"/>
                </a:solidFill>
                <a:latin typeface="Georgia" panose="02040502050405020303" pitchFamily="18" charset="0"/>
              </a:rPr>
              <a:t>№ </a:t>
            </a:r>
            <a:r>
              <a:rPr lang="ru-RU" sz="2200" b="1" dirty="0">
                <a:solidFill>
                  <a:srgbClr val="000099"/>
                </a:solidFill>
                <a:latin typeface="Georgia" panose="02040502050405020303" pitchFamily="18" charset="0"/>
              </a:rPr>
              <a:t>2145-</a:t>
            </a:r>
            <a:r>
              <a:rPr lang="en-US" sz="2200" b="1" dirty="0">
                <a:solidFill>
                  <a:srgbClr val="000099"/>
                </a:solidFill>
                <a:latin typeface="Georgia" panose="02040502050405020303" pitchFamily="18" charset="0"/>
              </a:rPr>
              <a:t>V</a:t>
            </a:r>
            <a:r>
              <a:rPr lang="ru-RU" sz="2200" b="1" dirty="0">
                <a:solidFill>
                  <a:srgbClr val="000099"/>
                </a:solidFill>
                <a:latin typeface="Georgia" panose="02040502050405020303" pitchFamily="18" charset="0"/>
              </a:rPr>
              <a:t>ІІІ</a:t>
            </a:r>
          </a:p>
          <a:p>
            <a:pPr marL="0" indent="0" algn="ctr">
              <a:buNone/>
            </a:pPr>
            <a:endParaRPr lang="x-none" sz="2400" b="1" dirty="0">
              <a:solidFill>
                <a:srgbClr val="000099"/>
              </a:solidFill>
              <a:latin typeface="Georgia" panose="02040502050405020303" pitchFamily="18" charset="0"/>
            </a:endParaRPr>
          </a:p>
        </p:txBody>
      </p:sp>
      <p:sp>
        <p:nvSpPr>
          <p:cNvPr id="1048647" name="Заголовок 2"/>
          <p:cNvSpPr>
            <a:spLocks noGrp="1"/>
          </p:cNvSpPr>
          <p:nvPr>
            <p:ph type="title"/>
          </p:nvPr>
        </p:nvSpPr>
        <p:spPr/>
        <p:txBody>
          <a:bodyPr/>
          <a:lstStyle/>
          <a:p>
            <a:r>
              <a:rPr lang="uk-UA" b="1" dirty="0"/>
              <a:t>Закон України «Про освіту»</a:t>
            </a:r>
            <a:endParaRPr lang="x-none" b="1" dirty="0"/>
          </a:p>
        </p:txBody>
      </p:sp>
      <p:pic>
        <p:nvPicPr>
          <p:cNvPr id="2097159" name="Picture 2"/>
          <p:cNvPicPr>
            <a:picLocks noChangeAspect="1" noChangeArrowheads="1"/>
          </p:cNvPicPr>
          <p:nvPr/>
        </p:nvPicPr>
        <p:blipFill>
          <a:blip r:embed="rId2"/>
          <a:srcRect/>
          <a:stretch>
            <a:fillRect/>
          </a:stretch>
        </p:blipFill>
        <p:spPr bwMode="auto">
          <a:xfrm>
            <a:off x="3037430" y="1412776"/>
            <a:ext cx="6084167" cy="4786374"/>
          </a:xfrm>
          <a:prstGeom prst="rect">
            <a:avLst/>
          </a:prstGeom>
          <a:noFill/>
          <a:ln>
            <a:noFill/>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8" name="Заголовок 3"/>
          <p:cNvSpPr>
            <a:spLocks noGrp="1"/>
          </p:cNvSpPr>
          <p:nvPr>
            <p:ph type="title"/>
          </p:nvPr>
        </p:nvSpPr>
        <p:spPr>
          <a:xfrm>
            <a:off x="251520" y="332655"/>
            <a:ext cx="8784976" cy="1296145"/>
          </a:xfrm>
        </p:spPr>
        <p:txBody>
          <a:bodyPr>
            <a:normAutofit fontScale="90000"/>
          </a:bodyPr>
          <a:lstStyle/>
          <a:p>
            <a:r>
              <a:rPr lang="uk-UA" b="1" dirty="0" smtClean="0"/>
              <a:t>Фундаментальні </a:t>
            </a:r>
            <a:r>
              <a:rPr lang="uk-UA" b="1" dirty="0"/>
              <a:t>цінності </a:t>
            </a:r>
            <a:r>
              <a:rPr lang="uk-UA" b="1" dirty="0" smtClean="0"/>
              <a:t>                 академічної </a:t>
            </a:r>
            <a:r>
              <a:rPr lang="uk-UA" b="1" dirty="0"/>
              <a:t>доброчесності</a:t>
            </a:r>
            <a:br>
              <a:rPr lang="uk-UA" b="1" dirty="0"/>
            </a:br>
            <a:endParaRPr lang="uk-UA" b="1" dirty="0"/>
          </a:p>
        </p:txBody>
      </p:sp>
      <p:sp>
        <p:nvSpPr>
          <p:cNvPr id="1048649" name="Объект 4"/>
          <p:cNvSpPr txBox="1"/>
          <p:nvPr/>
        </p:nvSpPr>
        <p:spPr>
          <a:xfrm>
            <a:off x="3419872" y="4509120"/>
            <a:ext cx="5619869" cy="19992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accent2">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accent2">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accent2">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accent2">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accent2">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endParaRPr lang="uk-UA" dirty="0"/>
          </a:p>
        </p:txBody>
      </p:sp>
      <p:pic>
        <p:nvPicPr>
          <p:cNvPr id="2097160" name="Picture 2"/>
          <p:cNvPicPr>
            <a:picLocks noChangeAspect="1" noChangeArrowheads="1"/>
          </p:cNvPicPr>
          <p:nvPr/>
        </p:nvPicPr>
        <p:blipFill>
          <a:blip r:embed="rId2"/>
          <a:srcRect/>
          <a:stretch>
            <a:fillRect/>
          </a:stretch>
        </p:blipFill>
        <p:spPr bwMode="auto">
          <a:xfrm>
            <a:off x="1475656" y="1340586"/>
            <a:ext cx="7351092" cy="5440053"/>
          </a:xfrm>
          <a:prstGeom prst="rect">
            <a:avLst/>
          </a:prstGeom>
          <a:noFill/>
          <a:ln>
            <a:noFill/>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1" name="Заголовок 2"/>
          <p:cNvSpPr>
            <a:spLocks noGrp="1"/>
          </p:cNvSpPr>
          <p:nvPr>
            <p:ph type="title"/>
          </p:nvPr>
        </p:nvSpPr>
        <p:spPr>
          <a:xfrm>
            <a:off x="0" y="228168"/>
            <a:ext cx="9324528" cy="968584"/>
          </a:xfrm>
        </p:spPr>
        <p:txBody>
          <a:bodyPr>
            <a:normAutofit fontScale="90000"/>
          </a:bodyPr>
          <a:lstStyle/>
          <a:p>
            <a:r>
              <a:rPr lang="uk-UA" sz="4000" b="1" dirty="0"/>
              <a:t>Групова </a:t>
            </a:r>
            <a:r>
              <a:rPr lang="uk-UA" sz="4000" b="1" dirty="0" smtClean="0"/>
              <a:t>робота</a:t>
            </a:r>
            <a:br>
              <a:rPr lang="uk-UA" sz="4000" b="1" dirty="0" smtClean="0"/>
            </a:br>
            <a:r>
              <a:rPr lang="uk-UA" sz="4000" b="1" dirty="0" smtClean="0"/>
              <a:t>Опрацювання ситуації  </a:t>
            </a:r>
            <a:endParaRPr lang="x-none" b="1" dirty="0"/>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35938" r="7052" b="34019"/>
          <a:stretch/>
        </p:blipFill>
        <p:spPr bwMode="auto">
          <a:xfrm>
            <a:off x="4716016" y="3578324"/>
            <a:ext cx="4320480" cy="3024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 t="37500" r="-3131" b="34062"/>
          <a:stretch/>
        </p:blipFill>
        <p:spPr bwMode="auto">
          <a:xfrm>
            <a:off x="179513" y="1412776"/>
            <a:ext cx="5184576" cy="3096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0" name="Объект 1"/>
          <p:cNvSpPr>
            <a:spLocks noGrp="1"/>
          </p:cNvSpPr>
          <p:nvPr>
            <p:ph idx="1"/>
          </p:nvPr>
        </p:nvSpPr>
        <p:spPr>
          <a:xfrm>
            <a:off x="1619672" y="1412776"/>
            <a:ext cx="7272808" cy="4536504"/>
          </a:xfrm>
        </p:spPr>
        <p:txBody>
          <a:bodyPr>
            <a:normAutofit fontScale="55000" lnSpcReduction="20000"/>
          </a:bodyPr>
          <a:lstStyle/>
          <a:p>
            <a:pPr marL="0" indent="0" algn="ctr">
              <a:buNone/>
            </a:pPr>
            <a:r>
              <a:rPr lang="uk-UA" dirty="0">
                <a:solidFill>
                  <a:srgbClr val="000099"/>
                </a:solidFill>
                <a:latin typeface="Georgia" panose="02040502050405020303" pitchFamily="18" charset="0"/>
              </a:rPr>
              <a:t>Деякі фактори, </a:t>
            </a:r>
            <a:r>
              <a:rPr lang="uk-UA" dirty="0" smtClean="0">
                <a:solidFill>
                  <a:srgbClr val="000099"/>
                </a:solidFill>
                <a:latin typeface="Georgia" panose="02040502050405020303" pitchFamily="18" charset="0"/>
              </a:rPr>
              <a:t> які </a:t>
            </a:r>
            <a:r>
              <a:rPr lang="uk-UA" dirty="0">
                <a:solidFill>
                  <a:srgbClr val="000099"/>
                </a:solidFill>
                <a:latin typeface="Georgia" panose="02040502050405020303" pitchFamily="18" charset="0"/>
              </a:rPr>
              <a:t>спричинили кризу</a:t>
            </a:r>
            <a:r>
              <a:rPr lang="uk-UA" dirty="0" smtClean="0">
                <a:solidFill>
                  <a:srgbClr val="000099"/>
                </a:solidFill>
                <a:latin typeface="Georgia" panose="02040502050405020303" pitchFamily="18" charset="0"/>
              </a:rPr>
              <a:t>:</a:t>
            </a:r>
          </a:p>
          <a:p>
            <a:pPr marL="0" indent="0">
              <a:buNone/>
            </a:pPr>
            <a:endParaRPr lang="uk-UA" dirty="0">
              <a:solidFill>
                <a:srgbClr val="000099"/>
              </a:solidFill>
              <a:latin typeface="Georgia" panose="02040502050405020303" pitchFamily="18" charset="0"/>
            </a:endParaRPr>
          </a:p>
          <a:p>
            <a:pPr>
              <a:buFontTx/>
              <a:buChar char="-"/>
            </a:pPr>
            <a:r>
              <a:rPr lang="uk-UA" dirty="0">
                <a:solidFill>
                  <a:srgbClr val="000099"/>
                </a:solidFill>
                <a:latin typeface="Georgia" panose="02040502050405020303" pitchFamily="18" charset="0"/>
              </a:rPr>
              <a:t>толерантність до корупції, правового нігілізму, порушень законодавства та етичних норм</a:t>
            </a:r>
            <a:r>
              <a:rPr lang="uk-UA" dirty="0" smtClean="0">
                <a:solidFill>
                  <a:srgbClr val="000099"/>
                </a:solidFill>
                <a:latin typeface="Georgia" panose="02040502050405020303" pitchFamily="18" charset="0"/>
              </a:rPr>
              <a:t>;</a:t>
            </a:r>
          </a:p>
          <a:p>
            <a:pPr marL="0" indent="0">
              <a:buNone/>
            </a:pPr>
            <a:endParaRPr lang="uk-UA" dirty="0">
              <a:solidFill>
                <a:srgbClr val="000099"/>
              </a:solidFill>
              <a:latin typeface="Georgia" panose="02040502050405020303" pitchFamily="18" charset="0"/>
            </a:endParaRPr>
          </a:p>
          <a:p>
            <a:pPr>
              <a:buFontTx/>
              <a:buChar char="-"/>
            </a:pPr>
            <a:r>
              <a:rPr lang="uk-UA" dirty="0">
                <a:solidFill>
                  <a:srgbClr val="000099"/>
                </a:solidFill>
                <a:latin typeface="Georgia" panose="02040502050405020303" pitchFamily="18" charset="0"/>
              </a:rPr>
              <a:t>орієнтація керівництва МОН та освітніх закладів на кількісні показники («вал паперів»), а не на </a:t>
            </a:r>
            <a:r>
              <a:rPr lang="uk-UA" dirty="0" smtClean="0">
                <a:solidFill>
                  <a:srgbClr val="000099"/>
                </a:solidFill>
                <a:latin typeface="Georgia" panose="02040502050405020303" pitchFamily="18" charset="0"/>
              </a:rPr>
              <a:t>якість; </a:t>
            </a:r>
          </a:p>
          <a:p>
            <a:pPr marL="0" indent="0">
              <a:buNone/>
            </a:pPr>
            <a:endParaRPr lang="uk-UA" dirty="0">
              <a:solidFill>
                <a:srgbClr val="000099"/>
              </a:solidFill>
              <a:latin typeface="Georgia" panose="02040502050405020303" pitchFamily="18" charset="0"/>
            </a:endParaRPr>
          </a:p>
          <a:p>
            <a:pPr>
              <a:buFontTx/>
              <a:buChar char="-"/>
            </a:pPr>
            <a:r>
              <a:rPr lang="uk-UA" dirty="0">
                <a:solidFill>
                  <a:srgbClr val="000099"/>
                </a:solidFill>
                <a:latin typeface="Georgia" panose="02040502050405020303" pitchFamily="18" charset="0"/>
              </a:rPr>
              <a:t>слабке і недієве законодавство щодо порушень академічної доброчесності</a:t>
            </a:r>
            <a:r>
              <a:rPr lang="uk-UA" dirty="0" smtClean="0">
                <a:solidFill>
                  <a:srgbClr val="000099"/>
                </a:solidFill>
                <a:latin typeface="Georgia" panose="02040502050405020303" pitchFamily="18" charset="0"/>
              </a:rPr>
              <a:t>;</a:t>
            </a:r>
          </a:p>
          <a:p>
            <a:pPr marL="0" indent="0">
              <a:buNone/>
            </a:pPr>
            <a:endParaRPr lang="uk-UA" dirty="0">
              <a:solidFill>
                <a:srgbClr val="000099"/>
              </a:solidFill>
              <a:latin typeface="Georgia" panose="02040502050405020303" pitchFamily="18" charset="0"/>
            </a:endParaRPr>
          </a:p>
          <a:p>
            <a:pPr>
              <a:buFontTx/>
              <a:buChar char="-"/>
            </a:pPr>
            <a:r>
              <a:rPr lang="uk-UA" dirty="0">
                <a:solidFill>
                  <a:srgbClr val="000099"/>
                </a:solidFill>
                <a:latin typeface="Georgia" panose="02040502050405020303" pitchFamily="18" charset="0"/>
              </a:rPr>
              <a:t>внутрішня </a:t>
            </a:r>
            <a:r>
              <a:rPr lang="uk-UA" dirty="0" err="1">
                <a:solidFill>
                  <a:srgbClr val="000099"/>
                </a:solidFill>
                <a:latin typeface="Georgia" panose="02040502050405020303" pitchFamily="18" charset="0"/>
              </a:rPr>
              <a:t>демотивація</a:t>
            </a:r>
            <a:r>
              <a:rPr lang="uk-UA" dirty="0">
                <a:solidFill>
                  <a:srgbClr val="000099"/>
                </a:solidFill>
                <a:latin typeface="Georgia" panose="02040502050405020303" pitchFamily="18" charset="0"/>
              </a:rPr>
              <a:t> педагогів (науковців) до дотримання принципів доброчесності в умовах низьких зарплат, слабкої матеріальної бази</a:t>
            </a:r>
            <a:r>
              <a:rPr lang="uk-UA" dirty="0" smtClean="0">
                <a:solidFill>
                  <a:srgbClr val="000099"/>
                </a:solidFill>
                <a:latin typeface="Georgia" panose="02040502050405020303" pitchFamily="18" charset="0"/>
              </a:rPr>
              <a:t>;</a:t>
            </a:r>
          </a:p>
          <a:p>
            <a:pPr marL="0" indent="0">
              <a:buNone/>
            </a:pPr>
            <a:endParaRPr lang="uk-UA" dirty="0">
              <a:solidFill>
                <a:srgbClr val="000099"/>
              </a:solidFill>
              <a:latin typeface="Georgia" panose="02040502050405020303" pitchFamily="18" charset="0"/>
            </a:endParaRPr>
          </a:p>
          <a:p>
            <a:pPr>
              <a:buFontTx/>
              <a:buChar char="-"/>
            </a:pPr>
            <a:r>
              <a:rPr lang="uk-UA" dirty="0">
                <a:solidFill>
                  <a:srgbClr val="000099"/>
                </a:solidFill>
                <a:latin typeface="Georgia" panose="02040502050405020303" pitchFamily="18" charset="0"/>
              </a:rPr>
              <a:t>поява нових технологій, що полегшують копіювання чужих робіт, підміну результатів досліджень.</a:t>
            </a:r>
            <a:endParaRPr lang="x-none" dirty="0">
              <a:solidFill>
                <a:srgbClr val="000099"/>
              </a:solidFill>
              <a:latin typeface="Georgia" panose="02040502050405020303" pitchFamily="18" charset="0"/>
            </a:endParaRPr>
          </a:p>
          <a:p>
            <a:pPr>
              <a:buFontTx/>
              <a:buChar char="-"/>
            </a:pPr>
            <a:endParaRPr lang="uk-UA" dirty="0"/>
          </a:p>
        </p:txBody>
      </p:sp>
      <p:sp>
        <p:nvSpPr>
          <p:cNvPr id="1048651" name="Заголовок 2"/>
          <p:cNvSpPr>
            <a:spLocks noGrp="1"/>
          </p:cNvSpPr>
          <p:nvPr>
            <p:ph type="title"/>
          </p:nvPr>
        </p:nvSpPr>
        <p:spPr>
          <a:xfrm>
            <a:off x="0" y="228168"/>
            <a:ext cx="9324528" cy="968584"/>
          </a:xfrm>
        </p:spPr>
        <p:txBody>
          <a:bodyPr>
            <a:normAutofit fontScale="90000"/>
          </a:bodyPr>
          <a:lstStyle/>
          <a:p>
            <a:r>
              <a:rPr lang="uk-UA" b="1" dirty="0"/>
              <a:t/>
            </a:r>
            <a:br>
              <a:rPr lang="uk-UA" b="1" dirty="0"/>
            </a:br>
            <a:r>
              <a:rPr lang="uk-UA" sz="4000" b="1" dirty="0" smtClean="0"/>
              <a:t>Криза </a:t>
            </a:r>
            <a:r>
              <a:rPr lang="uk-UA" sz="4000" b="1" dirty="0"/>
              <a:t>академічної доброчесності </a:t>
            </a:r>
            <a:r>
              <a:rPr lang="uk-UA" sz="4000" b="1" dirty="0" smtClean="0"/>
              <a:t>в </a:t>
            </a:r>
            <a:r>
              <a:rPr lang="uk-UA" sz="4000" b="1" dirty="0"/>
              <a:t>Україні</a:t>
            </a:r>
            <a:endParaRPr lang="x-none" b="1" dirty="0"/>
          </a:p>
        </p:txBody>
      </p:sp>
      <p:sp>
        <p:nvSpPr>
          <p:cNvPr id="1048652" name="Прямоугольник 3"/>
          <p:cNvSpPr/>
          <p:nvPr/>
        </p:nvSpPr>
        <p:spPr>
          <a:xfrm>
            <a:off x="0" y="116632"/>
            <a:ext cx="7020272" cy="1031240"/>
          </a:xfrm>
          <a:prstGeom prst="rect">
            <a:avLst/>
          </a:prstGeom>
        </p:spPr>
        <p:txBody>
          <a:bodyPr wrap="square">
            <a:spAutoFit/>
          </a:bodyPr>
          <a:lstStyle/>
          <a:p>
            <a:r>
              <a:rPr lang="uk-UA" sz="3100" b="1" dirty="0">
                <a:solidFill>
                  <a:srgbClr val="000099"/>
                </a:solidFill>
                <a:effectLst>
                  <a:outerShdw blurRad="38100" dist="38100" dir="2700000" algn="tl">
                    <a:srgbClr val="000000">
                      <a:alpha val="43137"/>
                    </a:srgbClr>
                  </a:outerShdw>
                </a:effectLst>
                <a:ea typeface="+mj-ea"/>
                <a:cs typeface="+mj-cs"/>
              </a:rPr>
              <a:t>Проблемне питання</a:t>
            </a:r>
            <a:br>
              <a:rPr lang="uk-UA" sz="3100" b="1" dirty="0">
                <a:solidFill>
                  <a:srgbClr val="000099"/>
                </a:solidFill>
                <a:effectLst>
                  <a:outerShdw blurRad="38100" dist="38100" dir="2700000" algn="tl">
                    <a:srgbClr val="000000">
                      <a:alpha val="43137"/>
                    </a:srgbClr>
                  </a:outerShdw>
                </a:effectLst>
                <a:ea typeface="+mj-ea"/>
                <a:cs typeface="+mj-cs"/>
              </a:rPr>
            </a:br>
            <a:endParaRPr lang="ru-RU" dirty="0"/>
          </a:p>
        </p:txBody>
      </p:sp>
    </p:spTree>
    <p:extLst>
      <p:ext uri="{BB962C8B-B14F-4D97-AF65-F5344CB8AC3E}">
        <p14:creationId xmlns:p14="http://schemas.microsoft.com/office/powerpoint/2010/main" val="3186250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3" name="Заголовок 3"/>
          <p:cNvSpPr>
            <a:spLocks noGrp="1"/>
          </p:cNvSpPr>
          <p:nvPr>
            <p:ph type="title"/>
          </p:nvPr>
        </p:nvSpPr>
        <p:spPr/>
        <p:txBody>
          <a:bodyPr>
            <a:normAutofit/>
          </a:bodyPr>
          <a:lstStyle/>
          <a:p>
            <a:r>
              <a:rPr lang="uk-UA" b="1" dirty="0" smtClean="0"/>
              <a:t>Плагіат  та  </a:t>
            </a:r>
            <a:r>
              <a:rPr lang="uk-UA" b="1" dirty="0"/>
              <a:t>самоплагіат</a:t>
            </a:r>
          </a:p>
        </p:txBody>
      </p:sp>
      <p:sp>
        <p:nvSpPr>
          <p:cNvPr id="1048654" name="Объект 4"/>
          <p:cNvSpPr>
            <a:spLocks noGrp="1"/>
          </p:cNvSpPr>
          <p:nvPr>
            <p:ph sz="half" idx="1"/>
          </p:nvPr>
        </p:nvSpPr>
        <p:spPr>
          <a:xfrm>
            <a:off x="392232" y="1513190"/>
            <a:ext cx="8359535" cy="2448272"/>
          </a:xfrm>
        </p:spPr>
        <p:txBody>
          <a:bodyPr>
            <a:normAutofit fontScale="92500" lnSpcReduction="20000"/>
          </a:bodyPr>
          <a:lstStyle/>
          <a:p>
            <a:pPr marL="0" indent="0">
              <a:buNone/>
            </a:pPr>
            <a:r>
              <a:rPr lang="uk-UA" b="1" dirty="0">
                <a:solidFill>
                  <a:srgbClr val="000099"/>
                </a:solidFill>
                <a:latin typeface="Georgia" panose="02040502050405020303" pitchFamily="18" charset="0"/>
              </a:rPr>
              <a:t>Академічний плагіат </a:t>
            </a:r>
            <a:r>
              <a:rPr lang="uk-UA" dirty="0">
                <a:solidFill>
                  <a:srgbClr val="000099"/>
                </a:solidFill>
                <a:latin typeface="Georgia" panose="02040502050405020303" pitchFamily="18" charset="0"/>
              </a:rPr>
              <a:t>– оприлюднення (частково або повністю) наукових (творчих) результатів, отриманих іншими особами, як результатів власного дослідження (творчості) та/або відтворення опублікованих текстів (оприлюднення творів мистецтва) інших авторів без зазначення авторства</a:t>
            </a:r>
          </a:p>
        </p:txBody>
      </p:sp>
      <p:sp>
        <p:nvSpPr>
          <p:cNvPr id="1048655" name="Объект 4"/>
          <p:cNvSpPr txBox="1"/>
          <p:nvPr/>
        </p:nvSpPr>
        <p:spPr>
          <a:xfrm>
            <a:off x="3419872" y="4509120"/>
            <a:ext cx="5619869" cy="19992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accent2">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accent2">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accent2">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accent2">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accent2">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endParaRPr lang="uk-UA" dirty="0"/>
          </a:p>
        </p:txBody>
      </p:sp>
      <p:sp>
        <p:nvSpPr>
          <p:cNvPr id="1048656" name="Объект 2"/>
          <p:cNvSpPr>
            <a:spLocks noGrp="1"/>
          </p:cNvSpPr>
          <p:nvPr>
            <p:ph sz="half" idx="2"/>
          </p:nvPr>
        </p:nvSpPr>
        <p:spPr>
          <a:xfrm>
            <a:off x="3995936" y="4293097"/>
            <a:ext cx="4896543" cy="2215276"/>
          </a:xfrm>
        </p:spPr>
        <p:txBody>
          <a:bodyPr>
            <a:normAutofit fontScale="92500" lnSpcReduction="20000"/>
          </a:bodyPr>
          <a:lstStyle/>
          <a:p>
            <a:pPr marL="0" indent="0">
              <a:buNone/>
            </a:pPr>
            <a:r>
              <a:rPr lang="uk-UA" b="1" dirty="0">
                <a:solidFill>
                  <a:srgbClr val="000099"/>
                </a:solidFill>
                <a:latin typeface="Georgia" panose="02040502050405020303" pitchFamily="18" charset="0"/>
              </a:rPr>
              <a:t>Самоплагіат </a:t>
            </a:r>
            <a:r>
              <a:rPr lang="uk-UA" dirty="0">
                <a:solidFill>
                  <a:srgbClr val="000099"/>
                </a:solidFill>
                <a:latin typeface="Georgia" panose="02040502050405020303" pitchFamily="18" charset="0"/>
              </a:rPr>
              <a:t>– оприлюднення (частково або повністю) власних раніше опублікованих наукових результатів як нових наукових результатів</a:t>
            </a:r>
            <a:endParaRPr lang="x-none" dirty="0">
              <a:solidFill>
                <a:srgbClr val="000099"/>
              </a:solidFill>
              <a:latin typeface="Georgia" panose="02040502050405020303"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7" name="Объект 1"/>
          <p:cNvSpPr>
            <a:spLocks noGrp="1"/>
          </p:cNvSpPr>
          <p:nvPr>
            <p:ph idx="1"/>
          </p:nvPr>
        </p:nvSpPr>
        <p:spPr>
          <a:xfrm>
            <a:off x="107504" y="1628800"/>
            <a:ext cx="8928992" cy="2520280"/>
          </a:xfrm>
        </p:spPr>
        <p:txBody>
          <a:bodyPr>
            <a:noAutofit/>
          </a:bodyPr>
          <a:lstStyle/>
          <a:p>
            <a:pPr marL="0" indent="0">
              <a:buNone/>
            </a:pPr>
            <a:r>
              <a:rPr lang="uk-UA" sz="2200" b="1" dirty="0">
                <a:solidFill>
                  <a:srgbClr val="000099"/>
                </a:solidFill>
                <a:latin typeface="Georgia" panose="02040502050405020303" pitchFamily="18" charset="0"/>
              </a:rPr>
              <a:t>Інтелектуальна власність </a:t>
            </a:r>
            <a:r>
              <a:rPr lang="uk-UA" sz="2200" dirty="0">
                <a:solidFill>
                  <a:srgbClr val="000099"/>
                </a:solidFill>
                <a:latin typeface="Georgia" panose="02040502050405020303" pitchFamily="18" charset="0"/>
              </a:rPr>
              <a:t>- це важливий цивільно-правовий інститут, який носить об'єктивне (сукупність правових норм, що регулюють відносини щодо створення, оформлення, використання, охорони результатів інтелектуальної діяльності) та суб'єктивне значення (право творця та його правонаступників на одержані ними результати) і потребує регулювання. </a:t>
            </a:r>
          </a:p>
        </p:txBody>
      </p:sp>
      <p:sp>
        <p:nvSpPr>
          <p:cNvPr id="1048658" name="Заголовок 2"/>
          <p:cNvSpPr>
            <a:spLocks noGrp="1"/>
          </p:cNvSpPr>
          <p:nvPr>
            <p:ph type="title"/>
          </p:nvPr>
        </p:nvSpPr>
        <p:spPr/>
        <p:txBody>
          <a:bodyPr>
            <a:normAutofit fontScale="90000"/>
          </a:bodyPr>
          <a:lstStyle/>
          <a:p>
            <a:r>
              <a:rPr lang="uk-UA" b="1" dirty="0"/>
              <a:t>Інтелектуальна власність </a:t>
            </a:r>
            <a:br>
              <a:rPr lang="uk-UA" b="1" dirty="0"/>
            </a:br>
            <a:r>
              <a:rPr lang="uk-UA" b="1" dirty="0"/>
              <a:t>та авторське право</a:t>
            </a:r>
          </a:p>
        </p:txBody>
      </p:sp>
      <p:sp>
        <p:nvSpPr>
          <p:cNvPr id="1048659" name="Объект 1"/>
          <p:cNvSpPr txBox="1"/>
          <p:nvPr/>
        </p:nvSpPr>
        <p:spPr>
          <a:xfrm>
            <a:off x="1943200" y="3789040"/>
            <a:ext cx="7200800" cy="165589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accent2">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2">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2">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2">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2">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uk-UA" sz="2200" b="1" dirty="0">
                <a:solidFill>
                  <a:srgbClr val="000099"/>
                </a:solidFill>
                <a:latin typeface="Georgia" panose="02040502050405020303" pitchFamily="18" charset="0"/>
              </a:rPr>
              <a:t>Авторські права</a:t>
            </a:r>
            <a:r>
              <a:rPr lang="uk-UA" sz="2200" dirty="0">
                <a:solidFill>
                  <a:srgbClr val="000099"/>
                </a:solidFill>
                <a:latin typeface="Georgia" panose="02040502050405020303" pitchFamily="18" charset="0"/>
              </a:rPr>
              <a:t> — це набір суб'єктивних </a:t>
            </a:r>
            <a:r>
              <a:rPr lang="uk-UA" sz="2200" dirty="0" smtClean="0">
                <a:solidFill>
                  <a:srgbClr val="000099"/>
                </a:solidFill>
                <a:latin typeface="Georgia" panose="02040502050405020303" pitchFamily="18" charset="0"/>
              </a:rPr>
              <a:t>виключних вправ, </a:t>
            </a:r>
            <a:r>
              <a:rPr lang="uk-UA" sz="2200" dirty="0">
                <a:solidFill>
                  <a:srgbClr val="000099"/>
                </a:solidFill>
                <a:latin typeface="Georgia" panose="02040502050405020303" pitchFamily="18" charset="0"/>
              </a:rPr>
              <a:t>які дозволяють авторам літературних, мистецьких та наукових творів отримати соціальні блага від результатів своєї творчої діяльності.</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Тема Office">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TotalTime>
  <Words>812</Words>
  <Application>Microsoft Office PowerPoint</Application>
  <PresentationFormat>Экран (4:3)</PresentationFormat>
  <Paragraphs>157</Paragraphs>
  <Slides>24</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Засідання педагогічної ради ФОРМУВАННЯ НАВИЧОК АКАДЕМІЧНОЇ ДОБРОЧЕСНОСТІ В ОСВІТНЬОМУ ПРОЦЕСІ  </vt:lpstr>
      <vt:lpstr>Порядок денний</vt:lpstr>
      <vt:lpstr>Презентация PowerPoint</vt:lpstr>
      <vt:lpstr>Закон України «Про освіту»</vt:lpstr>
      <vt:lpstr>Фундаментальні цінності                  академічної доброчесності </vt:lpstr>
      <vt:lpstr>Групова робота Опрацювання ситуації  </vt:lpstr>
      <vt:lpstr> Криза академічної доброчесності в Україні</vt:lpstr>
      <vt:lpstr>Плагіат  та  самоплагіат</vt:lpstr>
      <vt:lpstr>Інтелектуальна власність  та авторське право</vt:lpstr>
      <vt:lpstr>Фабрикація. Фальсифікація.</vt:lpstr>
      <vt:lpstr>Хабарництво в освітньому процесі</vt:lpstr>
      <vt:lpstr>Необ'єктивне оцінювання</vt:lpstr>
      <vt:lpstr>Обман. Списування. </vt:lpstr>
      <vt:lpstr>   Порушення академічної доброчесності - списування.  Погляд з середини Учнівського самоврядування Наслідки списування для особистості  </vt:lpstr>
      <vt:lpstr>(ВІДЕО)</vt:lpstr>
      <vt:lpstr>Кодекс честі у навчанні</vt:lpstr>
      <vt:lpstr> Протягом 2022/2023 та 2023/2024 н.р.  було проведено опитування серед вчителів  та учнів з наступних питань</vt:lpstr>
      <vt:lpstr>Результати опитування  за два роки в порівнянні</vt:lpstr>
      <vt:lpstr>     З досвіду роботи:   Рецепт академічної доброчесності у процесі наукової діяльності  Практикум (Написання  МАНу)  </vt:lpstr>
      <vt:lpstr>     З досвіду роботи:   Формування дослідницької  компетентності в процесі                краєзнавчої роботи                                                                        з дотриманням  академічної доброчесності   Практикум </vt:lpstr>
      <vt:lpstr>Рекомендації</vt:lpstr>
      <vt:lpstr>Академічна доброчесність                       в освітньому процесі</vt:lpstr>
      <vt:lpstr>Онлайн курс  для вчителів старших класів</vt:lpstr>
      <vt:lpstr>Рішення педради</vt:lpstr>
    </vt:vector>
  </TitlesOfParts>
  <Company>presentation-creation.ru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Засідання педагогічної ради ФОРМУВАННЯ НАВИЧОК АКАДЕМІЧНОЇ ДОБРОЧЕСНОСТІ В ОСВІТНЬОМУ ПРОЦЕСІ  </dc:title>
  <dc:creator>obstinate</dc:creator>
  <cp:lastModifiedBy>LENOVO</cp:lastModifiedBy>
  <cp:revision>16</cp:revision>
  <dcterms:created xsi:type="dcterms:W3CDTF">2024-01-28T12:36:23Z</dcterms:created>
  <dcterms:modified xsi:type="dcterms:W3CDTF">2024-02-02T07:20:05Z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eedc7218fd2f412b83c9d60b2d0510f5</vt:lpwstr>
  </property>
  <property fmtid="{D5CDD505-2E9C-101B-9397-08002B2CF9AE}" pid="3" name="KSOProductBuildVer">
    <vt:lpwstr>1033-12.2.0.13431</vt:lpwstr>
  </property>
</Properties>
</file>