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8D74-98BF-4495-AE7F-776BB6C186E4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2CE4-2EBD-4C48-A59D-2EA6D02C14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030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8D74-98BF-4495-AE7F-776BB6C186E4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2CE4-2EBD-4C48-A59D-2EA6D02C14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854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8D74-98BF-4495-AE7F-776BB6C186E4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2CE4-2EBD-4C48-A59D-2EA6D02C14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30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8D74-98BF-4495-AE7F-776BB6C186E4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2CE4-2EBD-4C48-A59D-2EA6D02C14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85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8D74-98BF-4495-AE7F-776BB6C186E4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2CE4-2EBD-4C48-A59D-2EA6D02C14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50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8D74-98BF-4495-AE7F-776BB6C186E4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2CE4-2EBD-4C48-A59D-2EA6D02C14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140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8D74-98BF-4495-AE7F-776BB6C186E4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2CE4-2EBD-4C48-A59D-2EA6D02C14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40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8D74-98BF-4495-AE7F-776BB6C186E4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2CE4-2EBD-4C48-A59D-2EA6D02C14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949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8D74-98BF-4495-AE7F-776BB6C186E4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2CE4-2EBD-4C48-A59D-2EA6D02C14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990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8D74-98BF-4495-AE7F-776BB6C186E4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2CE4-2EBD-4C48-A59D-2EA6D02C14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239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8D74-98BF-4495-AE7F-776BB6C186E4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2CE4-2EBD-4C48-A59D-2EA6D02C14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293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8D74-98BF-4495-AE7F-776BB6C186E4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D2CE4-2EBD-4C48-A59D-2EA6D02C14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193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howareu_program" TargetMode="External"/><Relationship Id="rId7" Type="http://schemas.openxmlformats.org/officeDocument/2006/relationships/hyperlink" Target="https://www.tiktok.com/@howareu_program" TargetMode="External"/><Relationship Id="rId2" Type="http://schemas.openxmlformats.org/officeDocument/2006/relationships/hyperlink" Target="https://www.facebook.com/howareu.progr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howareu_program" TargetMode="External"/><Relationship Id="rId5" Type="http://schemas.openxmlformats.org/officeDocument/2006/relationships/hyperlink" Target="https://twitter.com/howareuprogram" TargetMode="External"/><Relationship Id="rId4" Type="http://schemas.openxmlformats.org/officeDocument/2006/relationships/hyperlink" Target="https://www.youtube.com/@howareu_progra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mzo.gov.ua/psyholohichnyj-suprovid-ta-sotsialno-pedahohichna-robota/materialy-dlia-vykorystannia-v-roboti-pid-chas-voiennykh-diy/vpravy-dlia-ditey-ta-pidlitkiv-iaki-perebuvaiut-u-stresoviy-sytuatsii-dlia-zniattia-psykhoemotsiynoho-napruzhennia/" TargetMode="External"/><Relationship Id="rId3" Type="http://schemas.openxmlformats.org/officeDocument/2006/relationships/hyperlink" Target="https://youtu.be/hVTqEEVUZaw" TargetMode="External"/><Relationship Id="rId7" Type="http://schemas.openxmlformats.org/officeDocument/2006/relationships/hyperlink" Target="https://youtu.be/nvT2vyWfa6I" TargetMode="External"/><Relationship Id="rId2" Type="http://schemas.openxmlformats.org/officeDocument/2006/relationships/hyperlink" Target="https://youtube.com/playlist?list=PL4lmqF0LvYNEJk3uHhO9f7M8O6k7xH4R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Ox_vERq7Gu4" TargetMode="External"/><Relationship Id="rId5" Type="http://schemas.openxmlformats.org/officeDocument/2006/relationships/hyperlink" Target="https://youtu.be/hguSKqCOJOM" TargetMode="External"/><Relationship Id="rId4" Type="http://schemas.openxmlformats.org/officeDocument/2006/relationships/hyperlink" Target="https://youtu.be/NHBEUdOaHg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d0ENdt-ap4&amp;ab_channel=%D0%9F%D0%A1%D0%98%D0%A5%D0%9E%D0%9B%D0%9E%D0%93%D0%86%D0%AF-%D0%96%D0%98%D0%A2%D0%A2%D0%AF" TargetMode="External"/><Relationship Id="rId13" Type="http://schemas.openxmlformats.org/officeDocument/2006/relationships/hyperlink" Target="https://www.youtube.com/watch?v=yVJsh0AXGtk&amp;ab_channel=%D0%9F%D0%A1%D0%98%D0%A5%D0%9E%D0%9B%D0%9E%D0%93%D0%86%D0%AF-%D0%96%D0%98%D0%A2%D0%A2%D0%AF" TargetMode="External"/><Relationship Id="rId3" Type="http://schemas.openxmlformats.org/officeDocument/2006/relationships/hyperlink" Target="https://www.youtube.com/watch?v=kMwS5fOtTGE&amp;ab_channel=UNICEFUkraine" TargetMode="External"/><Relationship Id="rId7" Type="http://schemas.openxmlformats.org/officeDocument/2006/relationships/hyperlink" Target="https://www.youtube.com/watch?v=OPWb8Uimzoo&amp;ab_channel=%D0%9F%D0%A1%D0%98%D0%A5%D0%9E%D0%9B%D0%9E%D0%93%D0%86%D0%AF-%D0%96%D0%98%D0%A2%D0%A2%D0%AF" TargetMode="External"/><Relationship Id="rId12" Type="http://schemas.openxmlformats.org/officeDocument/2006/relationships/hyperlink" Target="https://www.youtube.com/watch?v=dt8V9cVW_s4&amp;ab_channel=%D0%9F%D0%A1%D0%98%D0%A5%D0%9E%D0%9B%D0%9E%D0%93%D0%86%D0%AF-%D0%96%D0%98%D0%A2%D0%A2%D0%AF" TargetMode="External"/><Relationship Id="rId2" Type="http://schemas.openxmlformats.org/officeDocument/2006/relationships/hyperlink" Target="https://www.youtube.com/watch?v=t4_588eKjnk&amp;ab_channel=%D0%9F%D0%A1%D0%98%D0%A5%D0%9E%D0%9B%D0%9E%D0%93%D0%86%D0%AF-%D0%96%D0%98%D0%A2%D0%A2%D0%A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oJ7eQiD5X4&amp;ab_channel=%D0%9F%D0%A1%D0%98%D0%A5%D0%9E%D0%9B%D0%9E%D0%93%D0%86%D0%AF-%D0%96%D0%98%D0%A2%D0%A2%D0%AF" TargetMode="External"/><Relationship Id="rId11" Type="http://schemas.openxmlformats.org/officeDocument/2006/relationships/hyperlink" Target="https://www.youtube.com/watch?v=x9uFYn6Bids&amp;ab_channel=%D0%9F%D0%A1%D0%98%D0%A5%D0%9E%D0%9B%D0%9E%D0%93%D0%86%D0%AF-%D0%96%D0%98%D0%A2%D0%A2%D0%AF" TargetMode="External"/><Relationship Id="rId5" Type="http://schemas.openxmlformats.org/officeDocument/2006/relationships/hyperlink" Target="https://znayshov.com/News/Details/tsykl_videorolykiv_povertaiemos_do_navchannia_na_dopomohu_pedahoham_u_chas_viiny" TargetMode="External"/><Relationship Id="rId10" Type="http://schemas.openxmlformats.org/officeDocument/2006/relationships/hyperlink" Target="https://www.youtube.com/watch?v=kpas6N3VGFs&amp;ab_channel=%D0%9F%D0%A1%D0%98%D0%A5%D0%9E%D0%9B%D0%9E%D0%93%D0%86%D0%AF-%D0%96%D0%98%D0%A2%D0%A2%D0%AF" TargetMode="External"/><Relationship Id="rId4" Type="http://schemas.openxmlformats.org/officeDocument/2006/relationships/hyperlink" Target="https://www.youtube.com/watch?v=75T26z78Ths&amp;ab_channel=%D0%9F%D0%A1%D0%98%D0%A5%D0%9E%D0%9B%D0%9E%D0%93%D0%86%D0%AF-%D0%96%D0%98%D0%A2%D0%A2%D0%AF" TargetMode="External"/><Relationship Id="rId9" Type="http://schemas.openxmlformats.org/officeDocument/2006/relationships/hyperlink" Target="https://www.youtube.com/watch?v=53dNRa0waaQ&amp;ab_channel=%D0%9F%D0%A1%D0%98%D0%A5%D0%9E%D0%9B%D0%9E%D0%93%D0%86%D0%AF-%D0%96%D0%98%D0%A2%D0%A2%D0%A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81" y="129310"/>
            <a:ext cx="6264168" cy="661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3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72" y="129309"/>
            <a:ext cx="6596220" cy="653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85" y="223979"/>
            <a:ext cx="7303933" cy="64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8654" y="557105"/>
            <a:ext cx="9236364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 програма ментального здоров’я «Ти як?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ініційована Оленою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Зеленською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має на меті допомогти українцям знайти джерело сили.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інформації про ментальне здоров’я можна також на сторінках у соціальних мережах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www.facebook.com/howareu.program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www.instagram.com/howareu_program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https://www.youtube.com/@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howareu_program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twitter.com/howareuprogram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Telegram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t.me/howareu_program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https://www.tiktok.com/@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howareu_program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Viber–https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://invite.viber.com/?g2=AQAyHzQp6XJwmVCkkkXeWJVdLF8eAQa8Pzq3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NYgcLWJGls3sN3tGibu5P%2BEH0rsb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98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872" y="871464"/>
            <a:ext cx="11517746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 освіти і науки України,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Державною науковою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установою «Інститут модернізації змісту освіти» та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Асоціацією інноваційної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цифрової освіти за підтримки чеської гуманітарної організації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«Людина в біді»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in need)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 108 коротких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відеороликів. Ознайомитися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відеороликами можна за покликанням: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youtube.com/playlist?list=PL4lmqF0LvYNEJk3uHhO9f7M8O6k7xH4Rb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6690" y="261864"/>
            <a:ext cx="6096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хвилинки під час освітнього процесу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872" y="3294061"/>
            <a:ext cx="5209309" cy="23834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Вправи для зняття психоемоційного напруження</a:t>
            </a:r>
            <a:endParaRPr lang="uk-UA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Квітка та свічка" </a:t>
            </a:r>
            <a:r>
              <a:rPr lang="uk-UA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https://youtu.be/hVTqEEVUZaw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"Ледачий кіт" </a:t>
            </a:r>
            <a:r>
              <a:rPr lang="uk-UA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https://youtu.be/NHBEUdOaHg8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"Лимон" </a:t>
            </a:r>
            <a:r>
              <a:rPr lang="uk-UA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https://youtu.be/hguSKqCOJOM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"Черепашка" </a:t>
            </a:r>
            <a:r>
              <a:rPr lang="uk-UA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https://youtu.be/Ox_vERq7Gu4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"Пір’їна/статуя" </a:t>
            </a:r>
            <a:r>
              <a:rPr lang="uk-UA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https://youtu.be/nvT2vyWfa6I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6618" y="3294061"/>
            <a:ext cx="6096000" cy="22495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Посилання на вправи та психологічні хвилинки для розвантаження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://imzo.gov.ua/psyholohichnyj-suprovid-ta-sotsialno-pedahohichna-robota/materialy-dlia-vykorystannia-v-roboti-pid-chas-voiennykh-diy/vpravy-dlia-ditey-ta-pidlitkiv-iaki-perebuvaiut-u-stresoviy-sytuatsii-dlia-zniattia-psykhoemotsiynoho-napruzhennia</a:t>
            </a:r>
            <a:r>
              <a:rPr lang="ru-RU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/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563" y="665017"/>
            <a:ext cx="5264728" cy="58450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Посилання на корисні хвилинки та різні вправи для розвантаження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https://www.youtube.com/watch?v=t4_588eKjnk&amp;ab_channel=%D0%9F%D0%A1%D0%98%D0%A5%D0%9E%D0%9B%D0%9E%D0%93%D0%86%D0%AF-%D0%96%D0%98%D0%A2%D0%A2%D0%AF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https://www.youtube.com/watch?v=kMwS5fOtTGE&amp;ab_channel=UNICEFUkraine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https://www.youtube.com/watch?v=75T26z78Ths&amp;ab_channel=%D0%9F%D0%A1%D0%98%D0%A5%D0%9E%D0%9B%D0%9E%D0%93%D0%86%D0%AF-%D0%96%D0%98%D0%A2%D0%A2%D0%AF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https://znayshov.com/News/Details/tsykl_videorolykiv_povertaiemos_do_navchannia_na_dopomohu_pedahoham_u_chas_viiny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https://www.youtube.com/watch?v=roJ7eQiD5X4&amp;ab_channel=%D0%9F%D0%A1%D0%98%D0%A5%D0%9E%D0%9B%D0%9E%D0%93%D0%86%D0%AF-%D0%96%D0%98%D0%A2%D0%A2%D0%AF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https://www.youtube.com/watch?v=OPWb8Uimzoo&amp;ab_channel=%D0%9F%D0%A1%D0%98%D0%A5%D0%9E%D0%9B%D0%9E%D0%93%D0%86%D0%AF-%D0%96%D0%98%D0%A2%D0%A2%D0%AF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38982" y="665017"/>
            <a:ext cx="6096000" cy="49398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https://www.youtube.com/watch?v=Cd0ENdt-ap4&amp;ab_channel=%D0%9F%D0%A1%D0%98%D0%A5%D0%9E%D0%9B%D0%9E%D0%93%D0%86%D0%AF-%D0%96%D0%98%D0%A2%D0%A2%D0%AF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https://www.youtube.com/watch?v=53dNRa0waaQ&amp;ab_channel=%D0%9F%D0%A1%D0%98%D0%A5%D0%9E%D0%9B%D0%9E%D0%93%D0%86%D0%AF-%D0%96%D0%98%D0%A2%D0%A2%D0%AF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https://www.youtube.com/watch?v=kpas6N3VGFs&amp;ab_channel=%D0%9F%D0%A1%D0%98%D0%A5%D0%9E%D0%9B%D0%9E%D0%93%D0%86%D0%AF-%D0%96%D0%98%D0%A2%D0%A2%D0%AF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https://www.youtube.com/watch?v=x9uFYn6Bids&amp;ab_channel=%D0%9F%D0%A1%D0%98%D0%A5%D0%9E%D0%9B%D0%9E%D0%93%D0%86%D0%AF-%D0%96%D0%98%D0%A2%D0%A2%D0%AF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https://www.youtube.com/watch?v=dt8V9cVW_s4&amp;ab_channel=%D0%9F%D0%A1%D0%98%D0%A5%D0%9E%D0%9B%D0%9E%D0%93%D0%86%D0%AF-%D0%96%D0%98%D0%A2%D0%A2%D0%AF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https://www.youtube.com/watch?v=yVJsh0AXGtk&amp;ab_channel=%D0%9F%D0%A1%D0%98%D0%A5%D0%9E%D0%9B%D0%9E%D0%93%D0%86%D0%AF-%D0%96%D0%98%D0%A2%D0%A2%D0%AF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241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2023-09-13T09:19:16Z</dcterms:created>
  <dcterms:modified xsi:type="dcterms:W3CDTF">2023-09-22T06:28:50Z</dcterms:modified>
</cp:coreProperties>
</file>